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48" r:id="rId1"/>
  </p:sldMasterIdLst>
  <p:notesMasterIdLst>
    <p:notesMasterId r:id="rId7"/>
  </p:notesMasterIdLst>
  <p:sldIdLst>
    <p:sldId id="258" r:id="rId2"/>
    <p:sldId id="359" r:id="rId3"/>
    <p:sldId id="358" r:id="rId4"/>
    <p:sldId id="357" r:id="rId5"/>
    <p:sldId id="328" r:id="rId6"/>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AC6"/>
    <a:srgbClr val="EAFAC2"/>
    <a:srgbClr val="F6FDE3"/>
    <a:srgbClr val="E7E5F3"/>
    <a:srgbClr val="43106E"/>
    <a:srgbClr val="E6E6E6"/>
    <a:srgbClr val="491A6C"/>
    <a:srgbClr val="70AD47"/>
    <a:srgbClr val="8CBD6B"/>
    <a:srgbClr val="7EAA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CA6C87-AF0C-4837-AE02-6C7A76F3EF7B}" v="9" dt="2025-05-12T19:36:17.17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94" autoAdjust="0"/>
    <p:restoredTop sz="94249" autoAdjust="0"/>
  </p:normalViewPr>
  <p:slideViewPr>
    <p:cSldViewPr snapToGrid="0">
      <p:cViewPr varScale="1">
        <p:scale>
          <a:sx n="81" d="100"/>
          <a:sy n="81" d="100"/>
        </p:scale>
        <p:origin x="375" y="3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B5B33D-9990-47AA-906C-0E50895F80B6}" type="datetimeFigureOut">
              <a:rPr lang="es-CL" smtClean="0"/>
              <a:t>14-05-2025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C3101C-BEDF-4353-ABD7-15D0F760F372}" type="slidenum">
              <a:rPr lang="es-CL" smtClean="0"/>
              <a:t>‹Nº›</a:t>
            </a:fld>
            <a:endParaRPr lang="es-CL"/>
          </a:p>
        </p:txBody>
      </p:sp>
    </p:spTree>
    <p:extLst>
      <p:ext uri="{BB962C8B-B14F-4D97-AF65-F5344CB8AC3E}">
        <p14:creationId xmlns:p14="http://schemas.microsoft.com/office/powerpoint/2010/main" val="3955699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2ACFDD7A-B4FF-B84D-A71E-10166E528F9C}" type="slidenum">
              <a:rPr lang="es-CL" smtClean="0"/>
              <a:t>1</a:t>
            </a:fld>
            <a:endParaRPr lang="es-CL"/>
          </a:p>
        </p:txBody>
      </p:sp>
    </p:spTree>
    <p:extLst>
      <p:ext uri="{BB962C8B-B14F-4D97-AF65-F5344CB8AC3E}">
        <p14:creationId xmlns:p14="http://schemas.microsoft.com/office/powerpoint/2010/main" val="2582823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2ACFDD7A-B4FF-B84D-A71E-10166E528F9C}" type="slidenum">
              <a:rPr lang="es-CL" smtClean="0"/>
              <a:t>5</a:t>
            </a:fld>
            <a:endParaRPr lang="es-CL"/>
          </a:p>
        </p:txBody>
      </p:sp>
    </p:spTree>
    <p:extLst>
      <p:ext uri="{BB962C8B-B14F-4D97-AF65-F5344CB8AC3E}">
        <p14:creationId xmlns:p14="http://schemas.microsoft.com/office/powerpoint/2010/main" val="934415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15B3C4-5407-43E3-9D41-720C85DBDA5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2638AB81-CA54-4ED8-9ED6-DA9DD80D20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AAEBDBE6-B393-4FB8-A8AD-E78067A780F4}"/>
              </a:ext>
            </a:extLst>
          </p:cNvPr>
          <p:cNvSpPr>
            <a:spLocks noGrp="1"/>
          </p:cNvSpPr>
          <p:nvPr>
            <p:ph type="dt" sz="half" idx="10"/>
          </p:nvPr>
        </p:nvSpPr>
        <p:spPr/>
        <p:txBody>
          <a:bodyPr/>
          <a:lstStyle/>
          <a:p>
            <a:fld id="{CD230E38-3261-4DD6-996E-0E3E3F19E439}" type="datetimeFigureOut">
              <a:rPr lang="es-CL" smtClean="0"/>
              <a:t>14-05-2025</a:t>
            </a:fld>
            <a:endParaRPr lang="es-CL"/>
          </a:p>
        </p:txBody>
      </p:sp>
      <p:sp>
        <p:nvSpPr>
          <p:cNvPr id="5" name="Marcador de pie de página 4">
            <a:extLst>
              <a:ext uri="{FF2B5EF4-FFF2-40B4-BE49-F238E27FC236}">
                <a16:creationId xmlns:a16="http://schemas.microsoft.com/office/drawing/2014/main" id="{E6DC2242-AAC3-4C13-BC61-D0331FC0E30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7E8B2706-090B-43D0-961E-7D3D0E59D03E}"/>
              </a:ext>
            </a:extLst>
          </p:cNvPr>
          <p:cNvSpPr>
            <a:spLocks noGrp="1"/>
          </p:cNvSpPr>
          <p:nvPr>
            <p:ph type="sldNum" sz="quarter" idx="12"/>
          </p:nvPr>
        </p:nvSpPr>
        <p:spPr/>
        <p:txBody>
          <a:bodyPr/>
          <a:lstStyle/>
          <a:p>
            <a:fld id="{690A1922-3FE1-4918-9A1C-51C28E6147F4}" type="slidenum">
              <a:rPr lang="es-CL" smtClean="0"/>
              <a:t>‹Nº›</a:t>
            </a:fld>
            <a:endParaRPr lang="es-CL"/>
          </a:p>
        </p:txBody>
      </p:sp>
    </p:spTree>
    <p:extLst>
      <p:ext uri="{BB962C8B-B14F-4D97-AF65-F5344CB8AC3E}">
        <p14:creationId xmlns:p14="http://schemas.microsoft.com/office/powerpoint/2010/main" val="3119374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C2BE46-B40F-4B89-9953-9180A662A274}"/>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D9D87E80-3348-47EC-B37F-E33C6896406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E681191-7F3A-48C3-9A60-A61E3FFBC90F}"/>
              </a:ext>
            </a:extLst>
          </p:cNvPr>
          <p:cNvSpPr>
            <a:spLocks noGrp="1"/>
          </p:cNvSpPr>
          <p:nvPr>
            <p:ph type="dt" sz="half" idx="10"/>
          </p:nvPr>
        </p:nvSpPr>
        <p:spPr/>
        <p:txBody>
          <a:bodyPr/>
          <a:lstStyle/>
          <a:p>
            <a:fld id="{CD230E38-3261-4DD6-996E-0E3E3F19E439}" type="datetimeFigureOut">
              <a:rPr lang="es-CL" smtClean="0"/>
              <a:t>14-05-2025</a:t>
            </a:fld>
            <a:endParaRPr lang="es-CL"/>
          </a:p>
        </p:txBody>
      </p:sp>
      <p:sp>
        <p:nvSpPr>
          <p:cNvPr id="5" name="Marcador de pie de página 4">
            <a:extLst>
              <a:ext uri="{FF2B5EF4-FFF2-40B4-BE49-F238E27FC236}">
                <a16:creationId xmlns:a16="http://schemas.microsoft.com/office/drawing/2014/main" id="{DA7FB952-CFC3-48CB-99B2-CF80AE06309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E946A05-2CCB-4290-9A63-8FB0DF68FBD8}"/>
              </a:ext>
            </a:extLst>
          </p:cNvPr>
          <p:cNvSpPr>
            <a:spLocks noGrp="1"/>
          </p:cNvSpPr>
          <p:nvPr>
            <p:ph type="sldNum" sz="quarter" idx="12"/>
          </p:nvPr>
        </p:nvSpPr>
        <p:spPr/>
        <p:txBody>
          <a:bodyPr/>
          <a:lstStyle/>
          <a:p>
            <a:fld id="{690A1922-3FE1-4918-9A1C-51C28E6147F4}" type="slidenum">
              <a:rPr lang="es-CL" smtClean="0"/>
              <a:t>‹Nº›</a:t>
            </a:fld>
            <a:endParaRPr lang="es-CL"/>
          </a:p>
        </p:txBody>
      </p:sp>
    </p:spTree>
    <p:extLst>
      <p:ext uri="{BB962C8B-B14F-4D97-AF65-F5344CB8AC3E}">
        <p14:creationId xmlns:p14="http://schemas.microsoft.com/office/powerpoint/2010/main" val="1605843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EEDC71F-F2F2-4DA2-B49A-0B83EE19504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654EB261-2F74-4BC4-9DB9-73E1D22F7E7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CC5640E-FFC3-4DC2-AF42-248D3C10BF9E}"/>
              </a:ext>
            </a:extLst>
          </p:cNvPr>
          <p:cNvSpPr>
            <a:spLocks noGrp="1"/>
          </p:cNvSpPr>
          <p:nvPr>
            <p:ph type="dt" sz="half" idx="10"/>
          </p:nvPr>
        </p:nvSpPr>
        <p:spPr/>
        <p:txBody>
          <a:bodyPr/>
          <a:lstStyle/>
          <a:p>
            <a:fld id="{CD230E38-3261-4DD6-996E-0E3E3F19E439}" type="datetimeFigureOut">
              <a:rPr lang="es-CL" smtClean="0"/>
              <a:t>14-05-2025</a:t>
            </a:fld>
            <a:endParaRPr lang="es-CL"/>
          </a:p>
        </p:txBody>
      </p:sp>
      <p:sp>
        <p:nvSpPr>
          <p:cNvPr id="5" name="Marcador de pie de página 4">
            <a:extLst>
              <a:ext uri="{FF2B5EF4-FFF2-40B4-BE49-F238E27FC236}">
                <a16:creationId xmlns:a16="http://schemas.microsoft.com/office/drawing/2014/main" id="{8F992BEE-BF88-467D-AE51-3F9D5C08795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13EFE28-67B3-4AFB-96AB-C1C8C4C5E4F0}"/>
              </a:ext>
            </a:extLst>
          </p:cNvPr>
          <p:cNvSpPr>
            <a:spLocks noGrp="1"/>
          </p:cNvSpPr>
          <p:nvPr>
            <p:ph type="sldNum" sz="quarter" idx="12"/>
          </p:nvPr>
        </p:nvSpPr>
        <p:spPr/>
        <p:txBody>
          <a:bodyPr/>
          <a:lstStyle/>
          <a:p>
            <a:fld id="{690A1922-3FE1-4918-9A1C-51C28E6147F4}" type="slidenum">
              <a:rPr lang="es-CL" smtClean="0"/>
              <a:t>‹Nº›</a:t>
            </a:fld>
            <a:endParaRPr lang="es-CL"/>
          </a:p>
        </p:txBody>
      </p:sp>
    </p:spTree>
    <p:extLst>
      <p:ext uri="{BB962C8B-B14F-4D97-AF65-F5344CB8AC3E}">
        <p14:creationId xmlns:p14="http://schemas.microsoft.com/office/powerpoint/2010/main" val="814603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2CE34F-119C-4C89-82A5-AE863019A3B8}"/>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7A18754D-4027-4332-8175-2749500983F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BF45B73-07A8-4DBF-AAF1-255D7F6B1CAC}"/>
              </a:ext>
            </a:extLst>
          </p:cNvPr>
          <p:cNvSpPr>
            <a:spLocks noGrp="1"/>
          </p:cNvSpPr>
          <p:nvPr>
            <p:ph type="dt" sz="half" idx="10"/>
          </p:nvPr>
        </p:nvSpPr>
        <p:spPr/>
        <p:txBody>
          <a:bodyPr/>
          <a:lstStyle/>
          <a:p>
            <a:fld id="{CD230E38-3261-4DD6-996E-0E3E3F19E439}" type="datetimeFigureOut">
              <a:rPr lang="es-CL" smtClean="0"/>
              <a:t>14-05-2025</a:t>
            </a:fld>
            <a:endParaRPr lang="es-CL"/>
          </a:p>
        </p:txBody>
      </p:sp>
      <p:sp>
        <p:nvSpPr>
          <p:cNvPr id="5" name="Marcador de pie de página 4">
            <a:extLst>
              <a:ext uri="{FF2B5EF4-FFF2-40B4-BE49-F238E27FC236}">
                <a16:creationId xmlns:a16="http://schemas.microsoft.com/office/drawing/2014/main" id="{DF10E8FE-63E1-44FF-90EE-2C532C8302D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55C0142-915F-41B2-BC3D-44F50DBCCB68}"/>
              </a:ext>
            </a:extLst>
          </p:cNvPr>
          <p:cNvSpPr>
            <a:spLocks noGrp="1"/>
          </p:cNvSpPr>
          <p:nvPr>
            <p:ph type="sldNum" sz="quarter" idx="12"/>
          </p:nvPr>
        </p:nvSpPr>
        <p:spPr/>
        <p:txBody>
          <a:bodyPr/>
          <a:lstStyle/>
          <a:p>
            <a:fld id="{690A1922-3FE1-4918-9A1C-51C28E6147F4}" type="slidenum">
              <a:rPr lang="es-CL" smtClean="0"/>
              <a:t>‹Nº›</a:t>
            </a:fld>
            <a:endParaRPr lang="es-CL"/>
          </a:p>
        </p:txBody>
      </p:sp>
    </p:spTree>
    <p:extLst>
      <p:ext uri="{BB962C8B-B14F-4D97-AF65-F5344CB8AC3E}">
        <p14:creationId xmlns:p14="http://schemas.microsoft.com/office/powerpoint/2010/main" val="3596820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FF99DC-706E-4ED3-88CD-728425254C0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FB7E4B0E-A474-4873-8FCB-E1CB7DD25C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D504767-DCE8-4F07-AF83-E6AA698497DC}"/>
              </a:ext>
            </a:extLst>
          </p:cNvPr>
          <p:cNvSpPr>
            <a:spLocks noGrp="1"/>
          </p:cNvSpPr>
          <p:nvPr>
            <p:ph type="dt" sz="half" idx="10"/>
          </p:nvPr>
        </p:nvSpPr>
        <p:spPr/>
        <p:txBody>
          <a:bodyPr/>
          <a:lstStyle/>
          <a:p>
            <a:fld id="{CD230E38-3261-4DD6-996E-0E3E3F19E439}" type="datetimeFigureOut">
              <a:rPr lang="es-CL" smtClean="0"/>
              <a:t>14-05-2025</a:t>
            </a:fld>
            <a:endParaRPr lang="es-CL"/>
          </a:p>
        </p:txBody>
      </p:sp>
      <p:sp>
        <p:nvSpPr>
          <p:cNvPr id="5" name="Marcador de pie de página 4">
            <a:extLst>
              <a:ext uri="{FF2B5EF4-FFF2-40B4-BE49-F238E27FC236}">
                <a16:creationId xmlns:a16="http://schemas.microsoft.com/office/drawing/2014/main" id="{3AEDE483-D3F4-497D-BC15-248BC0EC59B6}"/>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17E918E8-B877-4FE3-AE53-4D851DE4A8CC}"/>
              </a:ext>
            </a:extLst>
          </p:cNvPr>
          <p:cNvSpPr>
            <a:spLocks noGrp="1"/>
          </p:cNvSpPr>
          <p:nvPr>
            <p:ph type="sldNum" sz="quarter" idx="12"/>
          </p:nvPr>
        </p:nvSpPr>
        <p:spPr/>
        <p:txBody>
          <a:bodyPr/>
          <a:lstStyle/>
          <a:p>
            <a:fld id="{690A1922-3FE1-4918-9A1C-51C28E6147F4}" type="slidenum">
              <a:rPr lang="es-CL" smtClean="0"/>
              <a:t>‹Nº›</a:t>
            </a:fld>
            <a:endParaRPr lang="es-CL"/>
          </a:p>
        </p:txBody>
      </p:sp>
    </p:spTree>
    <p:extLst>
      <p:ext uri="{BB962C8B-B14F-4D97-AF65-F5344CB8AC3E}">
        <p14:creationId xmlns:p14="http://schemas.microsoft.com/office/powerpoint/2010/main" val="1075409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A8361D-AADE-425A-958F-E62E3F88248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07538238-7FEB-4AEB-A9B5-0A33A3F77B2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52127E84-B80D-44C8-942F-6AD7417963D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79C09D5E-6755-400C-BC14-1820B5401742}"/>
              </a:ext>
            </a:extLst>
          </p:cNvPr>
          <p:cNvSpPr>
            <a:spLocks noGrp="1"/>
          </p:cNvSpPr>
          <p:nvPr>
            <p:ph type="dt" sz="half" idx="10"/>
          </p:nvPr>
        </p:nvSpPr>
        <p:spPr/>
        <p:txBody>
          <a:bodyPr/>
          <a:lstStyle/>
          <a:p>
            <a:fld id="{CD230E38-3261-4DD6-996E-0E3E3F19E439}" type="datetimeFigureOut">
              <a:rPr lang="es-CL" smtClean="0"/>
              <a:t>14-05-2025</a:t>
            </a:fld>
            <a:endParaRPr lang="es-CL"/>
          </a:p>
        </p:txBody>
      </p:sp>
      <p:sp>
        <p:nvSpPr>
          <p:cNvPr id="6" name="Marcador de pie de página 5">
            <a:extLst>
              <a:ext uri="{FF2B5EF4-FFF2-40B4-BE49-F238E27FC236}">
                <a16:creationId xmlns:a16="http://schemas.microsoft.com/office/drawing/2014/main" id="{8BDEF9C0-7BBE-4439-8880-679650E1A6D6}"/>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F2945990-D9B7-4B4A-90E8-25E10D3B3F3D}"/>
              </a:ext>
            </a:extLst>
          </p:cNvPr>
          <p:cNvSpPr>
            <a:spLocks noGrp="1"/>
          </p:cNvSpPr>
          <p:nvPr>
            <p:ph type="sldNum" sz="quarter" idx="12"/>
          </p:nvPr>
        </p:nvSpPr>
        <p:spPr/>
        <p:txBody>
          <a:bodyPr/>
          <a:lstStyle/>
          <a:p>
            <a:fld id="{690A1922-3FE1-4918-9A1C-51C28E6147F4}" type="slidenum">
              <a:rPr lang="es-CL" smtClean="0"/>
              <a:t>‹Nº›</a:t>
            </a:fld>
            <a:endParaRPr lang="es-CL"/>
          </a:p>
        </p:txBody>
      </p:sp>
    </p:spTree>
    <p:extLst>
      <p:ext uri="{BB962C8B-B14F-4D97-AF65-F5344CB8AC3E}">
        <p14:creationId xmlns:p14="http://schemas.microsoft.com/office/powerpoint/2010/main" val="995993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D8556C-BFCA-4034-A2A3-01D4EF2FB90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B93249C8-BC93-4B9F-96BC-C5827BCFB6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3A0FD4D-2E34-463F-9DF8-EF42DD2676A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05832601-D634-47E2-98E9-CDD7C10A31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66D95B8-2886-46F4-9D07-9CE02BF643D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700FF9F3-9ACE-4AF7-9AB9-51AFF5B524BC}"/>
              </a:ext>
            </a:extLst>
          </p:cNvPr>
          <p:cNvSpPr>
            <a:spLocks noGrp="1"/>
          </p:cNvSpPr>
          <p:nvPr>
            <p:ph type="dt" sz="half" idx="10"/>
          </p:nvPr>
        </p:nvSpPr>
        <p:spPr/>
        <p:txBody>
          <a:bodyPr/>
          <a:lstStyle/>
          <a:p>
            <a:fld id="{CD230E38-3261-4DD6-996E-0E3E3F19E439}" type="datetimeFigureOut">
              <a:rPr lang="es-CL" smtClean="0"/>
              <a:t>14-05-2025</a:t>
            </a:fld>
            <a:endParaRPr lang="es-CL"/>
          </a:p>
        </p:txBody>
      </p:sp>
      <p:sp>
        <p:nvSpPr>
          <p:cNvPr id="8" name="Marcador de pie de página 7">
            <a:extLst>
              <a:ext uri="{FF2B5EF4-FFF2-40B4-BE49-F238E27FC236}">
                <a16:creationId xmlns:a16="http://schemas.microsoft.com/office/drawing/2014/main" id="{85F349B6-8B81-45D4-8145-409ACEA03E34}"/>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BC8C22AF-F90B-4EE4-B14C-19E61D4F9A23}"/>
              </a:ext>
            </a:extLst>
          </p:cNvPr>
          <p:cNvSpPr>
            <a:spLocks noGrp="1"/>
          </p:cNvSpPr>
          <p:nvPr>
            <p:ph type="sldNum" sz="quarter" idx="12"/>
          </p:nvPr>
        </p:nvSpPr>
        <p:spPr/>
        <p:txBody>
          <a:bodyPr/>
          <a:lstStyle/>
          <a:p>
            <a:fld id="{690A1922-3FE1-4918-9A1C-51C28E6147F4}" type="slidenum">
              <a:rPr lang="es-CL" smtClean="0"/>
              <a:t>‹Nº›</a:t>
            </a:fld>
            <a:endParaRPr lang="es-CL"/>
          </a:p>
        </p:txBody>
      </p:sp>
    </p:spTree>
    <p:extLst>
      <p:ext uri="{BB962C8B-B14F-4D97-AF65-F5344CB8AC3E}">
        <p14:creationId xmlns:p14="http://schemas.microsoft.com/office/powerpoint/2010/main" val="184844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9BCB60-AC70-4C87-8CF2-7CFEE376D958}"/>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C697B1CA-5696-4E16-8063-73EF39EB1DAA}"/>
              </a:ext>
            </a:extLst>
          </p:cNvPr>
          <p:cNvSpPr>
            <a:spLocks noGrp="1"/>
          </p:cNvSpPr>
          <p:nvPr>
            <p:ph type="dt" sz="half" idx="10"/>
          </p:nvPr>
        </p:nvSpPr>
        <p:spPr/>
        <p:txBody>
          <a:bodyPr/>
          <a:lstStyle/>
          <a:p>
            <a:fld id="{CD230E38-3261-4DD6-996E-0E3E3F19E439}" type="datetimeFigureOut">
              <a:rPr lang="es-CL" smtClean="0"/>
              <a:t>14-05-2025</a:t>
            </a:fld>
            <a:endParaRPr lang="es-CL"/>
          </a:p>
        </p:txBody>
      </p:sp>
      <p:sp>
        <p:nvSpPr>
          <p:cNvPr id="4" name="Marcador de pie de página 3">
            <a:extLst>
              <a:ext uri="{FF2B5EF4-FFF2-40B4-BE49-F238E27FC236}">
                <a16:creationId xmlns:a16="http://schemas.microsoft.com/office/drawing/2014/main" id="{2ECA18C5-37EF-4945-82B9-42B3C33C4A66}"/>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EC4DBC97-846C-4FBB-8308-CCEA3B6B928B}"/>
              </a:ext>
            </a:extLst>
          </p:cNvPr>
          <p:cNvSpPr>
            <a:spLocks noGrp="1"/>
          </p:cNvSpPr>
          <p:nvPr>
            <p:ph type="sldNum" sz="quarter" idx="12"/>
          </p:nvPr>
        </p:nvSpPr>
        <p:spPr/>
        <p:txBody>
          <a:bodyPr/>
          <a:lstStyle/>
          <a:p>
            <a:fld id="{690A1922-3FE1-4918-9A1C-51C28E6147F4}" type="slidenum">
              <a:rPr lang="es-CL" smtClean="0"/>
              <a:t>‹Nº›</a:t>
            </a:fld>
            <a:endParaRPr lang="es-CL"/>
          </a:p>
        </p:txBody>
      </p:sp>
    </p:spTree>
    <p:extLst>
      <p:ext uri="{BB962C8B-B14F-4D97-AF65-F5344CB8AC3E}">
        <p14:creationId xmlns:p14="http://schemas.microsoft.com/office/powerpoint/2010/main" val="728643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21831B6-88C7-4948-BB5D-DF598CE67694}"/>
              </a:ext>
            </a:extLst>
          </p:cNvPr>
          <p:cNvSpPr>
            <a:spLocks noGrp="1"/>
          </p:cNvSpPr>
          <p:nvPr>
            <p:ph type="dt" sz="half" idx="10"/>
          </p:nvPr>
        </p:nvSpPr>
        <p:spPr/>
        <p:txBody>
          <a:bodyPr/>
          <a:lstStyle/>
          <a:p>
            <a:fld id="{CD230E38-3261-4DD6-996E-0E3E3F19E439}" type="datetimeFigureOut">
              <a:rPr lang="es-CL" smtClean="0"/>
              <a:t>14-05-2025</a:t>
            </a:fld>
            <a:endParaRPr lang="es-CL"/>
          </a:p>
        </p:txBody>
      </p:sp>
      <p:sp>
        <p:nvSpPr>
          <p:cNvPr id="3" name="Marcador de pie de página 2">
            <a:extLst>
              <a:ext uri="{FF2B5EF4-FFF2-40B4-BE49-F238E27FC236}">
                <a16:creationId xmlns:a16="http://schemas.microsoft.com/office/drawing/2014/main" id="{02251132-897D-4194-B973-25307A9EB32A}"/>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85DA5679-F2E5-48BE-946A-E850650D9A98}"/>
              </a:ext>
            </a:extLst>
          </p:cNvPr>
          <p:cNvSpPr>
            <a:spLocks noGrp="1"/>
          </p:cNvSpPr>
          <p:nvPr>
            <p:ph type="sldNum" sz="quarter" idx="12"/>
          </p:nvPr>
        </p:nvSpPr>
        <p:spPr/>
        <p:txBody>
          <a:bodyPr/>
          <a:lstStyle/>
          <a:p>
            <a:fld id="{690A1922-3FE1-4918-9A1C-51C28E6147F4}" type="slidenum">
              <a:rPr lang="es-CL" smtClean="0"/>
              <a:t>‹Nº›</a:t>
            </a:fld>
            <a:endParaRPr lang="es-CL"/>
          </a:p>
        </p:txBody>
      </p:sp>
    </p:spTree>
    <p:extLst>
      <p:ext uri="{BB962C8B-B14F-4D97-AF65-F5344CB8AC3E}">
        <p14:creationId xmlns:p14="http://schemas.microsoft.com/office/powerpoint/2010/main" val="3027807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FD2E8D-DC98-4C6B-972D-18644EEEE0D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C032509F-FCCE-4ED3-B60C-6825460126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D498F858-C3FD-422E-BA28-6F7DCD19A9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EA23357-9B86-4FCE-A7D3-B4C02451C3E3}"/>
              </a:ext>
            </a:extLst>
          </p:cNvPr>
          <p:cNvSpPr>
            <a:spLocks noGrp="1"/>
          </p:cNvSpPr>
          <p:nvPr>
            <p:ph type="dt" sz="half" idx="10"/>
          </p:nvPr>
        </p:nvSpPr>
        <p:spPr/>
        <p:txBody>
          <a:bodyPr/>
          <a:lstStyle/>
          <a:p>
            <a:fld id="{CD230E38-3261-4DD6-996E-0E3E3F19E439}" type="datetimeFigureOut">
              <a:rPr lang="es-CL" smtClean="0"/>
              <a:t>14-05-2025</a:t>
            </a:fld>
            <a:endParaRPr lang="es-CL"/>
          </a:p>
        </p:txBody>
      </p:sp>
      <p:sp>
        <p:nvSpPr>
          <p:cNvPr id="6" name="Marcador de pie de página 5">
            <a:extLst>
              <a:ext uri="{FF2B5EF4-FFF2-40B4-BE49-F238E27FC236}">
                <a16:creationId xmlns:a16="http://schemas.microsoft.com/office/drawing/2014/main" id="{CDAF69A5-AB7D-4C3C-883A-59B76A3E2C52}"/>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5E004BB8-5C2C-45D4-AA41-16DFEC985065}"/>
              </a:ext>
            </a:extLst>
          </p:cNvPr>
          <p:cNvSpPr>
            <a:spLocks noGrp="1"/>
          </p:cNvSpPr>
          <p:nvPr>
            <p:ph type="sldNum" sz="quarter" idx="12"/>
          </p:nvPr>
        </p:nvSpPr>
        <p:spPr/>
        <p:txBody>
          <a:bodyPr/>
          <a:lstStyle/>
          <a:p>
            <a:fld id="{690A1922-3FE1-4918-9A1C-51C28E6147F4}" type="slidenum">
              <a:rPr lang="es-CL" smtClean="0"/>
              <a:t>‹Nº›</a:t>
            </a:fld>
            <a:endParaRPr lang="es-CL"/>
          </a:p>
        </p:txBody>
      </p:sp>
    </p:spTree>
    <p:extLst>
      <p:ext uri="{BB962C8B-B14F-4D97-AF65-F5344CB8AC3E}">
        <p14:creationId xmlns:p14="http://schemas.microsoft.com/office/powerpoint/2010/main" val="1646814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5EF37D-13B4-42C2-9812-F911C149D30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A8D284D9-310A-4E77-8FCC-845CF9AB30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B05E53D1-E5F8-43DA-9BDE-283816324A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EED580E-EDF8-4531-8382-6980B59367BC}"/>
              </a:ext>
            </a:extLst>
          </p:cNvPr>
          <p:cNvSpPr>
            <a:spLocks noGrp="1"/>
          </p:cNvSpPr>
          <p:nvPr>
            <p:ph type="dt" sz="half" idx="10"/>
          </p:nvPr>
        </p:nvSpPr>
        <p:spPr/>
        <p:txBody>
          <a:bodyPr/>
          <a:lstStyle/>
          <a:p>
            <a:fld id="{CD230E38-3261-4DD6-996E-0E3E3F19E439}" type="datetimeFigureOut">
              <a:rPr lang="es-CL" smtClean="0"/>
              <a:t>14-05-2025</a:t>
            </a:fld>
            <a:endParaRPr lang="es-CL"/>
          </a:p>
        </p:txBody>
      </p:sp>
      <p:sp>
        <p:nvSpPr>
          <p:cNvPr id="6" name="Marcador de pie de página 5">
            <a:extLst>
              <a:ext uri="{FF2B5EF4-FFF2-40B4-BE49-F238E27FC236}">
                <a16:creationId xmlns:a16="http://schemas.microsoft.com/office/drawing/2014/main" id="{C107A022-94E1-4797-9909-6942EE2DA815}"/>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488468D4-390D-4B50-A635-EEEF9EFD44E0}"/>
              </a:ext>
            </a:extLst>
          </p:cNvPr>
          <p:cNvSpPr>
            <a:spLocks noGrp="1"/>
          </p:cNvSpPr>
          <p:nvPr>
            <p:ph type="sldNum" sz="quarter" idx="12"/>
          </p:nvPr>
        </p:nvSpPr>
        <p:spPr/>
        <p:txBody>
          <a:bodyPr/>
          <a:lstStyle/>
          <a:p>
            <a:fld id="{690A1922-3FE1-4918-9A1C-51C28E6147F4}" type="slidenum">
              <a:rPr lang="es-CL" smtClean="0"/>
              <a:t>‹Nº›</a:t>
            </a:fld>
            <a:endParaRPr lang="es-CL"/>
          </a:p>
        </p:txBody>
      </p:sp>
    </p:spTree>
    <p:extLst>
      <p:ext uri="{BB962C8B-B14F-4D97-AF65-F5344CB8AC3E}">
        <p14:creationId xmlns:p14="http://schemas.microsoft.com/office/powerpoint/2010/main" val="752130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0914952-0650-4BF4-84B3-19C6F42F34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8EBE442-5454-4742-8FF8-A0E6379690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1972F75A-27BD-43CD-87E4-930B58A810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230E38-3261-4DD6-996E-0E3E3F19E439}" type="datetimeFigureOut">
              <a:rPr lang="es-CL" smtClean="0"/>
              <a:t>14-05-2025</a:t>
            </a:fld>
            <a:endParaRPr lang="es-CL"/>
          </a:p>
        </p:txBody>
      </p:sp>
      <p:sp>
        <p:nvSpPr>
          <p:cNvPr id="5" name="Marcador de pie de página 4">
            <a:extLst>
              <a:ext uri="{FF2B5EF4-FFF2-40B4-BE49-F238E27FC236}">
                <a16:creationId xmlns:a16="http://schemas.microsoft.com/office/drawing/2014/main" id="{84129F4F-F5CB-46BC-B7D1-D1C22E3D19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AF51F811-B063-494A-85E3-D01417291E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0A1922-3FE1-4918-9A1C-51C28E6147F4}" type="slidenum">
              <a:rPr lang="es-CL" smtClean="0"/>
              <a:t>‹Nº›</a:t>
            </a:fld>
            <a:endParaRPr lang="es-CL"/>
          </a:p>
        </p:txBody>
      </p:sp>
    </p:spTree>
    <p:extLst>
      <p:ext uri="{BB962C8B-B14F-4D97-AF65-F5344CB8AC3E}">
        <p14:creationId xmlns:p14="http://schemas.microsoft.com/office/powerpoint/2010/main" val="2261056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hyperlink" Target="http://consultasciudadanas.mma.gob.cl/" TargetMode="External"/><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diariooficial.interior.gob.cl/publicaciones/2025/04/29/44136/01/2639233.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diariooficial.interior.gob.cl/publicaciones/2025/05/06/44141/01/2640436.pdf" TargetMode="External"/><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www.diariooficial.interior.gob.cl/publicaciones/2025/05/07/44142/01/2642564.pdf" TargetMode="External"/><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8E9226E-5BBC-4B35-AABE-EC9BBF43B83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71564"/>
            <a:ext cx="12192000" cy="8572503"/>
          </a:xfrm>
          <a:prstGeom prst="rect">
            <a:avLst/>
          </a:prstGeom>
          <a:solidFill>
            <a:srgbClr val="37383B"/>
          </a:solidFill>
        </p:spPr>
      </p:pic>
      <p:sp>
        <p:nvSpPr>
          <p:cNvPr id="4" name="Rectángulo 3">
            <a:extLst>
              <a:ext uri="{FF2B5EF4-FFF2-40B4-BE49-F238E27FC236}">
                <a16:creationId xmlns:a16="http://schemas.microsoft.com/office/drawing/2014/main" id="{91A72C28-D181-4633-AB8D-C5F0A171A838}"/>
              </a:ext>
            </a:extLst>
          </p:cNvPr>
          <p:cNvSpPr/>
          <p:nvPr/>
        </p:nvSpPr>
        <p:spPr>
          <a:xfrm>
            <a:off x="0" y="2670277"/>
            <a:ext cx="12192000" cy="214087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r>
              <a:rPr lang="es-CL" altLang="es-CL" dirty="0">
                <a:latin typeface="Trebuchet MS"/>
                <a:ea typeface="Verdana"/>
              </a:rPr>
              <a:t>Publicaciones Relevantes del Diario Oficial</a:t>
            </a:r>
            <a:endParaRPr lang="es-CL" altLang="es-CL" dirty="0">
              <a:latin typeface="Trebuchet MS" panose="020B0603020202020204" pitchFamily="34" charset="0"/>
              <a:ea typeface="Verdana" panose="020B0604030504040204" pitchFamily="34" charset="0"/>
            </a:endParaRPr>
          </a:p>
          <a:p>
            <a:endParaRPr lang="es-CL" altLang="es-CL" dirty="0">
              <a:solidFill>
                <a:prstClr val="black">
                  <a:lumMod val="50000"/>
                  <a:lumOff val="50000"/>
                </a:prstClr>
              </a:solidFill>
              <a:latin typeface="Trebuchet MS" panose="020B0603020202020204" pitchFamily="34" charset="0"/>
              <a:ea typeface="Verdana" panose="020B0604030504040204" pitchFamily="34" charset="0"/>
            </a:endParaRPr>
          </a:p>
          <a:p>
            <a:r>
              <a:rPr lang="es-CL" sz="1200" dirty="0">
                <a:solidFill>
                  <a:prstClr val="black">
                    <a:lumMod val="50000"/>
                    <a:lumOff val="50000"/>
                  </a:prstClr>
                </a:solidFill>
                <a:latin typeface="Trebuchet MS" panose="020B0603020202020204" pitchFamily="34" charset="0"/>
                <a:ea typeface="Verdana" panose="020B0604030504040204" pitchFamily="34" charset="0"/>
              </a:rPr>
              <a:t>Semana del 28 de abril al 03 de mayo de 2025</a:t>
            </a:r>
          </a:p>
          <a:p>
            <a:r>
              <a:rPr lang="es-CL" sz="1200" dirty="0">
                <a:solidFill>
                  <a:prstClr val="black">
                    <a:lumMod val="50000"/>
                    <a:lumOff val="50000"/>
                  </a:prstClr>
                </a:solidFill>
                <a:latin typeface="Trebuchet MS" panose="020B0603020202020204" pitchFamily="34" charset="0"/>
                <a:ea typeface="Verdana" panose="020B0604030504040204" pitchFamily="34" charset="0"/>
              </a:rPr>
              <a:t>Semana del 05 al 10 de mayo de 2025</a:t>
            </a:r>
          </a:p>
        </p:txBody>
      </p:sp>
      <p:pic>
        <p:nvPicPr>
          <p:cNvPr id="5" name="Imagen 4">
            <a:extLst>
              <a:ext uri="{FF2B5EF4-FFF2-40B4-BE49-F238E27FC236}">
                <a16:creationId xmlns:a16="http://schemas.microsoft.com/office/drawing/2014/main" id="{963A17F0-D586-4150-8FCB-5309042517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9518" y="4029501"/>
            <a:ext cx="3102481" cy="636104"/>
          </a:xfrm>
          <a:prstGeom prst="rect">
            <a:avLst/>
          </a:prstGeom>
        </p:spPr>
      </p:pic>
    </p:spTree>
    <p:extLst>
      <p:ext uri="{BB962C8B-B14F-4D97-AF65-F5344CB8AC3E}">
        <p14:creationId xmlns:p14="http://schemas.microsoft.com/office/powerpoint/2010/main" val="3632312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4E4C3-2020-96CD-F927-C7645F265FFB}"/>
            </a:ext>
          </a:extLst>
        </p:cNvPr>
        <p:cNvGrpSpPr/>
        <p:nvPr/>
      </p:nvGrpSpPr>
      <p:grpSpPr>
        <a:xfrm>
          <a:off x="0" y="0"/>
          <a:ext cx="0" cy="0"/>
          <a:chOff x="0" y="0"/>
          <a:chExt cx="0" cy="0"/>
        </a:xfrm>
      </p:grpSpPr>
      <p:pic>
        <p:nvPicPr>
          <p:cNvPr id="19" name="Imagen 12">
            <a:extLst>
              <a:ext uri="{FF2B5EF4-FFF2-40B4-BE49-F238E27FC236}">
                <a16:creationId xmlns:a16="http://schemas.microsoft.com/office/drawing/2014/main" id="{17B20630-C6D7-E99D-EE4E-8D1A09FECB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61779"/>
            <a:ext cx="169862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ángulo 14">
            <a:extLst>
              <a:ext uri="{FF2B5EF4-FFF2-40B4-BE49-F238E27FC236}">
                <a16:creationId xmlns:a16="http://schemas.microsoft.com/office/drawing/2014/main" id="{2D02DDB6-7388-6D08-35A0-6F060D55D000}"/>
              </a:ext>
            </a:extLst>
          </p:cNvPr>
          <p:cNvSpPr/>
          <p:nvPr/>
        </p:nvSpPr>
        <p:spPr>
          <a:xfrm>
            <a:off x="200954" y="1200972"/>
            <a:ext cx="10117864" cy="4540405"/>
          </a:xfrm>
          <a:prstGeom prst="rect">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marL="449263" lvl="0" algn="just">
              <a:lnSpc>
                <a:spcPct val="107000"/>
              </a:lnSpc>
            </a:pP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449263" lvl="0" algn="just">
              <a:lnSpc>
                <a:spcPct val="107000"/>
              </a:lnSpc>
            </a:pP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449263" lvl="0" algn="just">
              <a:lnSpc>
                <a:spcPct val="107000"/>
              </a:lnSpc>
            </a:pP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722313" lvl="0" indent="-273050" algn="just">
              <a:lnSpc>
                <a:spcPct val="107000"/>
              </a:lnSpc>
              <a:buFont typeface="Courier New" panose="02070309020205020404" pitchFamily="49" charset="0"/>
              <a:buChar char="o"/>
            </a:pP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marL="722313" lvl="0" indent="-273050" algn="just">
              <a:lnSpc>
                <a:spcPct val="107000"/>
              </a:lnSpc>
              <a:buFont typeface="Courier New" panose="02070309020205020404" pitchFamily="49" charset="0"/>
              <a:buChar char="o"/>
            </a:pPr>
            <a:r>
              <a:rPr lang="es-ES" sz="1400" dirty="0">
                <a:latin typeface="Calibri" panose="020F0502020204030204" pitchFamily="34" charset="0"/>
                <a:ea typeface="Calibri" panose="020F0502020204030204" pitchFamily="34" charset="0"/>
                <a:cs typeface="Times New Roman" panose="02020603050405020304" pitchFamily="18" charset="0"/>
              </a:rPr>
              <a:t>De </a:t>
            </a:r>
            <a:r>
              <a:rPr lang="es-ES" sz="1400" u="sng" dirty="0">
                <a:latin typeface="Calibri" panose="020F0502020204030204" pitchFamily="34" charset="0"/>
                <a:ea typeface="Calibri" panose="020F0502020204030204" pitchFamily="34" charset="0"/>
                <a:cs typeface="Times New Roman" panose="02020603050405020304" pitchFamily="18" charset="0"/>
              </a:rPr>
              <a:t>interés general</a:t>
            </a:r>
            <a:r>
              <a:rPr lang="es-ES" sz="1400" dirty="0">
                <a:latin typeface="Calibri" panose="020F0502020204030204" pitchFamily="34" charset="0"/>
                <a:ea typeface="Calibri" panose="020F0502020204030204" pitchFamily="34" charset="0"/>
                <a:cs typeface="Times New Roman" panose="02020603050405020304" pitchFamily="18" charset="0"/>
              </a:rPr>
              <a:t> en materia de </a:t>
            </a:r>
            <a:r>
              <a:rPr lang="es-ES" sz="1400" u="sng" dirty="0">
                <a:latin typeface="Calibri" panose="020F0502020204030204" pitchFamily="34" charset="0"/>
                <a:ea typeface="Calibri" panose="020F0502020204030204" pitchFamily="34" charset="0"/>
                <a:cs typeface="Times New Roman" panose="02020603050405020304" pitchFamily="18" charset="0"/>
              </a:rPr>
              <a:t>residuos y emisiones</a:t>
            </a:r>
            <a:r>
              <a:rPr lang="es-ES" sz="1400" dirty="0">
                <a:latin typeface="Calibri" panose="020F0502020204030204" pitchFamily="34" charset="0"/>
                <a:ea typeface="Calibri" panose="020F0502020204030204" pitchFamily="34" charset="0"/>
                <a:cs typeface="Times New Roman" panose="02020603050405020304" pitchFamily="18" charset="0"/>
              </a:rPr>
              <a:t>.</a:t>
            </a:r>
          </a:p>
          <a:p>
            <a:pPr marL="722313" lvl="0" indent="-273050" algn="just">
              <a:lnSpc>
                <a:spcPct val="107000"/>
              </a:lnSpc>
              <a:buFont typeface="Courier New" panose="02070309020205020404" pitchFamily="49" charset="0"/>
              <a:buChar char="o"/>
            </a:pPr>
            <a:r>
              <a:rPr lang="es-ES" sz="1400" dirty="0">
                <a:latin typeface="Calibri" panose="020F0502020204030204" pitchFamily="34" charset="0"/>
                <a:ea typeface="Calibri" panose="020F0502020204030204" pitchFamily="34" charset="0"/>
                <a:cs typeface="Times New Roman" panose="02020603050405020304" pitchFamily="18" charset="0"/>
              </a:rPr>
              <a:t>Teniendo presente el tiempo transcurrido desde el funcionamiento del RETC y la entrada en vigencia de la Ley N°21.455 (Ley Marco de Cambio Climático) y el Acuerdo de Escazú, el Ministerio ha iniciado un proceso de modernización de este instrumento de información, fundamentado en la necesidad de mejorar la eficiencia en la </a:t>
            </a:r>
            <a:r>
              <a:rPr lang="es-ES" sz="1400" dirty="0" err="1">
                <a:latin typeface="Calibri" panose="020F0502020204030204" pitchFamily="34" charset="0"/>
                <a:ea typeface="Calibri" panose="020F0502020204030204" pitchFamily="34" charset="0"/>
                <a:cs typeface="Times New Roman" panose="02020603050405020304" pitchFamily="18" charset="0"/>
              </a:rPr>
              <a:t>reportabilidad</a:t>
            </a:r>
            <a:r>
              <a:rPr lang="es-ES" sz="1400" dirty="0">
                <a:latin typeface="Calibri" panose="020F0502020204030204" pitchFamily="34" charset="0"/>
                <a:ea typeface="Calibri" panose="020F0502020204030204" pitchFamily="34" charset="0"/>
                <a:cs typeface="Times New Roman" panose="02020603050405020304" pitchFamily="18" charset="0"/>
              </a:rPr>
              <a:t> y captura de datos, elaboración del registro, calidad, interconexión e interoperabilidad de plataformas.</a:t>
            </a:r>
          </a:p>
          <a:p>
            <a:pPr marL="722313" lvl="0" indent="-273050" algn="just">
              <a:lnSpc>
                <a:spcPct val="107000"/>
              </a:lnSpc>
              <a:buFont typeface="Courier New" panose="02070309020205020404" pitchFamily="49" charset="0"/>
              <a:buChar char="o"/>
            </a:pPr>
            <a:r>
              <a:rPr lang="es-ES" sz="1400" dirty="0">
                <a:latin typeface="Calibri" panose="020F0502020204030204" pitchFamily="34" charset="0"/>
                <a:ea typeface="Calibri" panose="020F0502020204030204" pitchFamily="34" charset="0"/>
                <a:cs typeface="Times New Roman" panose="02020603050405020304" pitchFamily="18" charset="0"/>
              </a:rPr>
              <a:t>Dentro de las modificaciones propuestas existen cambios respecto de condiciones, objetivos, definiciones, procedimientos y responsabilidades asociadas a la recopilación, entrega, sistematización y difusión de datos e información sobre emisiones, residuos y transferencias de contaminantes, tanto normados como no normados.</a:t>
            </a:r>
          </a:p>
          <a:p>
            <a:pPr marL="722313" lvl="0" indent="-273050" algn="just">
              <a:lnSpc>
                <a:spcPct val="107000"/>
              </a:lnSpc>
              <a:buFont typeface="Courier New" panose="02070309020205020404" pitchFamily="49" charset="0"/>
              <a:buChar char="o"/>
            </a:pPr>
            <a:r>
              <a:rPr lang="es-ES" sz="1400" dirty="0">
                <a:latin typeface="Calibri" panose="020F0502020204030204" pitchFamily="34" charset="0"/>
                <a:ea typeface="Calibri" panose="020F0502020204030204" pitchFamily="34" charset="0"/>
                <a:cs typeface="Times New Roman" panose="02020603050405020304" pitchFamily="18" charset="0"/>
              </a:rPr>
              <a:t>Dentro del plazo de 23 días hábiles, contados desde la publicación de la resolución en el Diario Oficial, cualquier persona podrá formular observaciones al contenido del anteproyecto. Las observaciones deberán ser fundadas y presentadas a través de la plataforma electrónica: </a:t>
            </a:r>
            <a:r>
              <a:rPr lang="es-ES" sz="1400" dirty="0">
                <a:latin typeface="Calibri" panose="020F0502020204030204" pitchFamily="34" charset="0"/>
                <a:ea typeface="Calibri" panose="020F0502020204030204" pitchFamily="34" charset="0"/>
                <a:cs typeface="Times New Roman" panose="02020603050405020304" pitchFamily="18" charset="0"/>
                <a:hlinkClick r:id="rId3"/>
              </a:rPr>
              <a:t>http://consultasciudadanas.mma.gob.cl/</a:t>
            </a:r>
            <a:r>
              <a:rPr lang="es-ES" sz="1400" dirty="0">
                <a:latin typeface="Calibri" panose="020F0502020204030204" pitchFamily="34" charset="0"/>
                <a:ea typeface="Calibri" panose="020F0502020204030204" pitchFamily="34" charset="0"/>
                <a:cs typeface="Times New Roman" panose="02020603050405020304" pitchFamily="18" charset="0"/>
              </a:rPr>
              <a:t> o bien, por escrito en el Ministerio del Medio Ambiente o en las Secretarías Regionales Ministeriales del Medio Ambiente.</a:t>
            </a:r>
          </a:p>
          <a:p>
            <a:pPr marL="722313" lvl="0" indent="-273050" algn="just">
              <a:lnSpc>
                <a:spcPct val="107000"/>
              </a:lnSpc>
              <a:buFont typeface="Courier New" panose="02070309020205020404" pitchFamily="49" charset="0"/>
              <a:buChar char="o"/>
            </a:pPr>
            <a:r>
              <a:rPr lang="es-ES" sz="1400" dirty="0">
                <a:latin typeface="Calibri" panose="020F0502020204030204" pitchFamily="34" charset="0"/>
                <a:ea typeface="Calibri" panose="020F0502020204030204" pitchFamily="34" charset="0"/>
                <a:cs typeface="Times New Roman" panose="02020603050405020304" pitchFamily="18" charset="0"/>
              </a:rPr>
              <a:t>Además, dentro del plazo de 23 días hábiles, el Consejo Nacional para la Sustentabilidad y el Cambio Climático deberá emitir su opinión respecto del anteproyecto.</a:t>
            </a:r>
          </a:p>
        </p:txBody>
      </p:sp>
      <p:sp>
        <p:nvSpPr>
          <p:cNvPr id="12" name="Rectángulo 11">
            <a:extLst>
              <a:ext uri="{FF2B5EF4-FFF2-40B4-BE49-F238E27FC236}">
                <a16:creationId xmlns:a16="http://schemas.microsoft.com/office/drawing/2014/main" id="{AAF271B7-9F30-21C2-C678-C7D86C1448ED}"/>
              </a:ext>
            </a:extLst>
          </p:cNvPr>
          <p:cNvSpPr/>
          <p:nvPr/>
        </p:nvSpPr>
        <p:spPr>
          <a:xfrm>
            <a:off x="434917" y="994888"/>
            <a:ext cx="4713861" cy="492957"/>
          </a:xfrm>
          <a:prstGeom prst="rect">
            <a:avLst/>
          </a:prstGeom>
          <a:solidFill>
            <a:srgbClr val="7EAA0E"/>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10" name="Rectangle 2">
            <a:extLst>
              <a:ext uri="{FF2B5EF4-FFF2-40B4-BE49-F238E27FC236}">
                <a16:creationId xmlns:a16="http://schemas.microsoft.com/office/drawing/2014/main" id="{519BE48B-92F0-D703-88F7-9D772A2B9A18}"/>
              </a:ext>
            </a:extLst>
          </p:cNvPr>
          <p:cNvSpPr>
            <a:spLocks noChangeArrowheads="1"/>
          </p:cNvSpPr>
          <p:nvPr/>
        </p:nvSpPr>
        <p:spPr bwMode="auto">
          <a:xfrm>
            <a:off x="200954" y="1412445"/>
            <a:ext cx="10058732" cy="968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82563" algn="just">
              <a:lnSpc>
                <a:spcPct val="107000"/>
              </a:lnSpc>
              <a:spcAft>
                <a:spcPts val="800"/>
              </a:spcAft>
            </a:pPr>
            <a:r>
              <a:rPr lang="es-ES" b="1" dirty="0">
                <a:solidFill>
                  <a:srgbClr val="70AD47"/>
                </a:solidFill>
                <a:latin typeface="Calibri" panose="020F0502020204030204" pitchFamily="34" charset="0"/>
                <a:ea typeface="Calibri" panose="020F0502020204030204" pitchFamily="34" charset="0"/>
                <a:cs typeface="Calibri" panose="020F0502020204030204" pitchFamily="34" charset="0"/>
              </a:rPr>
              <a:t>Resolución N°2.359 de 22 de abril de 2025, Ministerio del Medio Ambiente.</a:t>
            </a:r>
            <a:r>
              <a:rPr lang="es-ES" b="1" dirty="0">
                <a:solidFill>
                  <a:srgbClr val="000000"/>
                </a:solidFill>
                <a:latin typeface="+mn-lt"/>
                <a:ea typeface="Calibri" panose="020F0502020204030204" pitchFamily="34" charset="0"/>
                <a:cs typeface="Times New Roman" panose="02020603050405020304" pitchFamily="18" charset="0"/>
              </a:rPr>
              <a:t> </a:t>
            </a:r>
            <a:r>
              <a:rPr lang="es-ES" dirty="0">
                <a:solidFill>
                  <a:srgbClr val="000000"/>
                </a:solidFill>
                <a:latin typeface="+mn-lt"/>
                <a:ea typeface="Calibri" panose="020F0502020204030204" pitchFamily="34" charset="0"/>
                <a:cs typeface="Times New Roman" panose="02020603050405020304" pitchFamily="18" charset="0"/>
                <a:hlinkClick r:id="rId4"/>
              </a:rPr>
              <a:t>Aprueba anteproyecto de modificación del D.S. N°1/2013, que aprueba Reglamento del Registro de Emisiones y Transferencias de Contaminantes.</a:t>
            </a:r>
            <a:endParaRPr lang="es-ES" dirty="0">
              <a:solidFill>
                <a:srgbClr val="000000"/>
              </a:solidFill>
              <a:latin typeface="+mn-lt"/>
              <a:ea typeface="Calibri" panose="020F0502020204030204" pitchFamily="34" charset="0"/>
              <a:cs typeface="Times New Roman" panose="02020603050405020304" pitchFamily="18" charset="0"/>
            </a:endParaRPr>
          </a:p>
        </p:txBody>
      </p:sp>
      <p:sp>
        <p:nvSpPr>
          <p:cNvPr id="11" name="Marcador de contenido 2">
            <a:extLst>
              <a:ext uri="{FF2B5EF4-FFF2-40B4-BE49-F238E27FC236}">
                <a16:creationId xmlns:a16="http://schemas.microsoft.com/office/drawing/2014/main" id="{305F44CA-4C26-338F-6C82-F78EE5463D9F}"/>
              </a:ext>
            </a:extLst>
          </p:cNvPr>
          <p:cNvSpPr txBox="1">
            <a:spLocks/>
          </p:cNvSpPr>
          <p:nvPr/>
        </p:nvSpPr>
        <p:spPr>
          <a:xfrm>
            <a:off x="468778" y="1028082"/>
            <a:ext cx="4820674" cy="4154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L" sz="2200" b="1" cap="small" dirty="0">
                <a:solidFill>
                  <a:schemeClr val="bg1"/>
                </a:solidFill>
              </a:rPr>
              <a:t>Publicada el 29 de abril de 2025</a:t>
            </a:r>
          </a:p>
        </p:txBody>
      </p:sp>
      <p:pic>
        <p:nvPicPr>
          <p:cNvPr id="21" name="Imagen 8">
            <a:extLst>
              <a:ext uri="{FF2B5EF4-FFF2-40B4-BE49-F238E27FC236}">
                <a16:creationId xmlns:a16="http://schemas.microsoft.com/office/drawing/2014/main" id="{5CC39BC6-F1CC-AA1F-0106-6885970420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6249" y="0"/>
            <a:ext cx="1554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ítulo 1">
            <a:extLst>
              <a:ext uri="{FF2B5EF4-FFF2-40B4-BE49-F238E27FC236}">
                <a16:creationId xmlns:a16="http://schemas.microsoft.com/office/drawing/2014/main" id="{2ACCEEB3-0F2E-074F-0D89-EFFCC9DB07A9}"/>
              </a:ext>
            </a:extLst>
          </p:cNvPr>
          <p:cNvSpPr>
            <a:spLocks noGrp="1"/>
          </p:cNvSpPr>
          <p:nvPr>
            <p:ph type="title"/>
          </p:nvPr>
        </p:nvSpPr>
        <p:spPr>
          <a:xfrm>
            <a:off x="2493717" y="382997"/>
            <a:ext cx="6495301" cy="621193"/>
          </a:xfrm>
        </p:spPr>
        <p:txBody>
          <a:bodyPr>
            <a:noAutofit/>
          </a:bodyPr>
          <a:lstStyle/>
          <a:p>
            <a:r>
              <a:rPr lang="es-ES" sz="2400" b="1" dirty="0">
                <a:solidFill>
                  <a:srgbClr val="808080"/>
                </a:solidFill>
                <a:latin typeface="Gotham Medium" panose="02000603030000020004" pitchFamily="2" charset="0"/>
                <a:ea typeface="+mn-ea"/>
                <a:cs typeface="+mn-cs"/>
              </a:rPr>
              <a:t>Publicaciones Relevantes del Diario Oficial</a:t>
            </a:r>
            <a:endParaRPr lang="es-CL" sz="2400" b="1" dirty="0">
              <a:solidFill>
                <a:schemeClr val="bg1">
                  <a:lumMod val="50000"/>
                </a:schemeClr>
              </a:solidFill>
            </a:endParaRPr>
          </a:p>
        </p:txBody>
      </p:sp>
      <p:pic>
        <p:nvPicPr>
          <p:cNvPr id="13" name="Picture 2" descr="Arrow Nutrition - Home | Facebook">
            <a:extLst>
              <a:ext uri="{FF2B5EF4-FFF2-40B4-BE49-F238E27FC236}">
                <a16:creationId xmlns:a16="http://schemas.microsoft.com/office/drawing/2014/main" id="{F297075B-B97A-5ABF-EF1F-CB48E13C4F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5" y="1693930"/>
            <a:ext cx="455896" cy="45793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F1D5EE03-576B-3CFB-80C5-180E740B3A26}"/>
              </a:ext>
            </a:extLst>
          </p:cNvPr>
          <p:cNvSpPr>
            <a:spLocks noChangeArrowheads="1"/>
          </p:cNvSpPr>
          <p:nvPr/>
        </p:nvSpPr>
        <p:spPr bwMode="auto">
          <a:xfrm>
            <a:off x="2360613" y="3452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CL" altLang="es-CL" sz="1800" b="0" i="0" u="none" strike="noStrike" cap="none" normalizeH="0" baseline="0">
                <a:ln>
                  <a:noFill/>
                </a:ln>
                <a:solidFill>
                  <a:schemeClr val="tx1"/>
                </a:solidFill>
                <a:effectLst/>
                <a:latin typeface="Arial" panose="020B0604020202020204" pitchFamily="34" charset="0"/>
              </a:rPr>
            </a:br>
            <a:endParaRPr kumimoji="0" lang="es-CL" altLang="es-C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71123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B002D-8176-CF54-1DFA-93CC02A33CB7}"/>
            </a:ext>
          </a:extLst>
        </p:cNvPr>
        <p:cNvGrpSpPr/>
        <p:nvPr/>
      </p:nvGrpSpPr>
      <p:grpSpPr>
        <a:xfrm>
          <a:off x="0" y="0"/>
          <a:ext cx="0" cy="0"/>
          <a:chOff x="0" y="0"/>
          <a:chExt cx="0" cy="0"/>
        </a:xfrm>
      </p:grpSpPr>
      <p:pic>
        <p:nvPicPr>
          <p:cNvPr id="19" name="Imagen 12">
            <a:extLst>
              <a:ext uri="{FF2B5EF4-FFF2-40B4-BE49-F238E27FC236}">
                <a16:creationId xmlns:a16="http://schemas.microsoft.com/office/drawing/2014/main" id="{A46C0921-4FC5-D97A-4689-A129FDE721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61779"/>
            <a:ext cx="169862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ángulo 14">
            <a:extLst>
              <a:ext uri="{FF2B5EF4-FFF2-40B4-BE49-F238E27FC236}">
                <a16:creationId xmlns:a16="http://schemas.microsoft.com/office/drawing/2014/main" id="{55F6A13D-0030-9D31-AD69-A52267BEFE54}"/>
              </a:ext>
            </a:extLst>
          </p:cNvPr>
          <p:cNvSpPr/>
          <p:nvPr/>
        </p:nvSpPr>
        <p:spPr>
          <a:xfrm>
            <a:off x="200954" y="1200971"/>
            <a:ext cx="10117864" cy="4224563"/>
          </a:xfrm>
          <a:prstGeom prst="rect">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marL="722313" lvl="0" indent="-273050" algn="just">
              <a:lnSpc>
                <a:spcPct val="107000"/>
              </a:lnSpc>
              <a:buFont typeface="Courier New" panose="02070309020205020404" pitchFamily="49" charset="0"/>
              <a:buChar char="o"/>
            </a:pP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marL="722313" lvl="0" indent="-273050" algn="just">
              <a:lnSpc>
                <a:spcPct val="107000"/>
              </a:lnSpc>
              <a:buFont typeface="Courier New" panose="02070309020205020404" pitchFamily="49" charset="0"/>
              <a:buChar char="o"/>
            </a:pP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marL="449263" lvl="0" algn="just">
              <a:lnSpc>
                <a:spcPct val="107000"/>
              </a:lnSpc>
            </a:pP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marL="722313" lvl="0" indent="-273050" algn="just">
              <a:lnSpc>
                <a:spcPct val="107000"/>
              </a:lnSpc>
              <a:buFont typeface="Courier New" panose="02070309020205020404" pitchFamily="49" charset="0"/>
              <a:buChar char="o"/>
            </a:pP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marL="722313" lvl="0" indent="-273050" algn="just">
              <a:lnSpc>
                <a:spcPct val="107000"/>
              </a:lnSpc>
              <a:buFont typeface="Courier New" panose="02070309020205020404" pitchFamily="49" charset="0"/>
              <a:buChar char="o"/>
            </a:pPr>
            <a:r>
              <a:rPr lang="es-ES" sz="1400" dirty="0">
                <a:latin typeface="Calibri" panose="020F0502020204030204" pitchFamily="34" charset="0"/>
                <a:ea typeface="Calibri" panose="020F0502020204030204" pitchFamily="34" charset="0"/>
                <a:cs typeface="Times New Roman" panose="02020603050405020304" pitchFamily="18" charset="0"/>
              </a:rPr>
              <a:t>De </a:t>
            </a:r>
            <a:r>
              <a:rPr lang="es-ES" sz="1400" u="sng" dirty="0">
                <a:latin typeface="Calibri" panose="020F0502020204030204" pitchFamily="34" charset="0"/>
                <a:ea typeface="Calibri" panose="020F0502020204030204" pitchFamily="34" charset="0"/>
                <a:cs typeface="Times New Roman" panose="02020603050405020304" pitchFamily="18" charset="0"/>
              </a:rPr>
              <a:t>interés general</a:t>
            </a:r>
            <a:r>
              <a:rPr lang="es-ES" sz="1400" dirty="0">
                <a:latin typeface="Calibri" panose="020F0502020204030204" pitchFamily="34" charset="0"/>
                <a:ea typeface="Calibri" panose="020F0502020204030204" pitchFamily="34" charset="0"/>
                <a:cs typeface="Times New Roman" panose="02020603050405020304" pitchFamily="18" charset="0"/>
              </a:rPr>
              <a:t> en materia de </a:t>
            </a:r>
            <a:r>
              <a:rPr lang="es-ES" sz="1400" u="sng" dirty="0">
                <a:latin typeface="Calibri" panose="020F0502020204030204" pitchFamily="34" charset="0"/>
                <a:ea typeface="Calibri" panose="020F0502020204030204" pitchFamily="34" charset="0"/>
                <a:cs typeface="Times New Roman" panose="02020603050405020304" pitchFamily="18" charset="0"/>
              </a:rPr>
              <a:t>biodiversidad</a:t>
            </a:r>
            <a:r>
              <a:rPr lang="es-ES" sz="1400" dirty="0">
                <a:latin typeface="Calibri" panose="020F0502020204030204" pitchFamily="34" charset="0"/>
                <a:ea typeface="Calibri" panose="020F0502020204030204" pitchFamily="34" charset="0"/>
                <a:cs typeface="Times New Roman" panose="02020603050405020304" pitchFamily="18" charset="0"/>
              </a:rPr>
              <a:t>.</a:t>
            </a:r>
          </a:p>
          <a:p>
            <a:pPr marL="722313" lvl="0" indent="-273050" algn="just">
              <a:lnSpc>
                <a:spcPct val="107000"/>
              </a:lnSpc>
              <a:buFont typeface="Courier New" panose="02070309020205020404" pitchFamily="49" charset="0"/>
              <a:buChar char="o"/>
            </a:pPr>
            <a:r>
              <a:rPr lang="es-ES" sz="1400" dirty="0">
                <a:latin typeface="Calibri" panose="020F0502020204030204" pitchFamily="34" charset="0"/>
                <a:ea typeface="Calibri" panose="020F0502020204030204" pitchFamily="34" charset="0"/>
                <a:cs typeface="Times New Roman" panose="02020603050405020304" pitchFamily="18" charset="0"/>
              </a:rPr>
              <a:t>La Norma de Emisión Luminosidad Artificial generada por Alumbrados de Exteriores, aprobada por D.S. N°1/2022 del Ministerio del Medio Ambiente, establece como un área de protección especial a las zonas de reproducción de especies donde la luminosidad artificial sea identificada como una amenaza y que sean delimitadas en un Plan de Recuperación, Conservación y Gestión de Especies.</a:t>
            </a:r>
          </a:p>
          <a:p>
            <a:pPr marL="722313" lvl="0" indent="-273050" algn="just">
              <a:lnSpc>
                <a:spcPct val="107000"/>
              </a:lnSpc>
              <a:buFont typeface="Courier New" panose="02070309020205020404" pitchFamily="49" charset="0"/>
              <a:buChar char="o"/>
            </a:pPr>
            <a:r>
              <a:rPr lang="es-ES" sz="1400" dirty="0">
                <a:latin typeface="Calibri" panose="020F0502020204030204" pitchFamily="34" charset="0"/>
                <a:ea typeface="Calibri" panose="020F0502020204030204" pitchFamily="34" charset="0"/>
                <a:cs typeface="Times New Roman" panose="02020603050405020304" pitchFamily="18" charset="0"/>
              </a:rPr>
              <a:t>El Plan de Recuperación, Conservación y Gestión de las Golondrinas de Mar del Norte de Chile, aprobado por Decreto Supremo N°6/2022 del Ministerio del Medio Ambiente, dispone que la identificación de las colonias de golondrinas de mar sería actualizada en atención a las acciones de recopilación de información e identificación de sitios de nidificación. </a:t>
            </a:r>
          </a:p>
          <a:p>
            <a:pPr marL="722313" lvl="0" indent="-273050" algn="just">
              <a:lnSpc>
                <a:spcPct val="107000"/>
              </a:lnSpc>
              <a:buFont typeface="Courier New" panose="02070309020205020404" pitchFamily="49" charset="0"/>
              <a:buChar char="o"/>
            </a:pPr>
            <a:r>
              <a:rPr lang="es-ES" sz="1400" dirty="0">
                <a:latin typeface="Calibri" panose="020F0502020204030204" pitchFamily="34" charset="0"/>
                <a:ea typeface="Calibri" panose="020F0502020204030204" pitchFamily="34" charset="0"/>
                <a:cs typeface="Times New Roman" panose="02020603050405020304" pitchFamily="18" charset="0"/>
              </a:rPr>
              <a:t>La resolución reconoce una serie de áreas como zonas de reproducción, colonias o sitios de nidificación de golondrinas de mar, para efectos del Plan de Recuperación, Conservación y Gestión de las Golondrinas de Mar del Norte de Chile y de la Norma de Emisión de Luminosidad Artificial.</a:t>
            </a:r>
          </a:p>
          <a:p>
            <a:pPr marL="722313" lvl="0" indent="-273050" algn="just">
              <a:lnSpc>
                <a:spcPct val="107000"/>
              </a:lnSpc>
              <a:buFont typeface="Courier New" panose="02070309020205020404" pitchFamily="49" charset="0"/>
              <a:buChar char="o"/>
            </a:pPr>
            <a:endParaRPr lang="es-E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ángulo 11">
            <a:extLst>
              <a:ext uri="{FF2B5EF4-FFF2-40B4-BE49-F238E27FC236}">
                <a16:creationId xmlns:a16="http://schemas.microsoft.com/office/drawing/2014/main" id="{E597121E-A0CA-42A3-E860-A9662D5F4B4C}"/>
              </a:ext>
            </a:extLst>
          </p:cNvPr>
          <p:cNvSpPr/>
          <p:nvPr/>
        </p:nvSpPr>
        <p:spPr>
          <a:xfrm>
            <a:off x="434917" y="994888"/>
            <a:ext cx="4713861" cy="492957"/>
          </a:xfrm>
          <a:prstGeom prst="rect">
            <a:avLst/>
          </a:prstGeom>
          <a:solidFill>
            <a:srgbClr val="7EAA0E"/>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10" name="Rectangle 2">
            <a:extLst>
              <a:ext uri="{FF2B5EF4-FFF2-40B4-BE49-F238E27FC236}">
                <a16:creationId xmlns:a16="http://schemas.microsoft.com/office/drawing/2014/main" id="{19C8F035-70E9-9651-E79B-8C80BCAD15A6}"/>
              </a:ext>
            </a:extLst>
          </p:cNvPr>
          <p:cNvSpPr>
            <a:spLocks noChangeArrowheads="1"/>
          </p:cNvSpPr>
          <p:nvPr/>
        </p:nvSpPr>
        <p:spPr bwMode="auto">
          <a:xfrm>
            <a:off x="200954" y="1432466"/>
            <a:ext cx="10058732" cy="968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82563" algn="just">
              <a:lnSpc>
                <a:spcPct val="107000"/>
              </a:lnSpc>
              <a:spcAft>
                <a:spcPts val="800"/>
              </a:spcAft>
            </a:pPr>
            <a:r>
              <a:rPr lang="es-ES" b="1" dirty="0">
                <a:solidFill>
                  <a:srgbClr val="70AD47"/>
                </a:solidFill>
                <a:latin typeface="Calibri" panose="020F0502020204030204" pitchFamily="34" charset="0"/>
                <a:ea typeface="Calibri" panose="020F0502020204030204" pitchFamily="34" charset="0"/>
                <a:cs typeface="Calibri" panose="020F0502020204030204" pitchFamily="34" charset="0"/>
              </a:rPr>
              <a:t>Extracto de Resolución Exenta N°2.324 de 21 de abril de 2025, Ministerio del Medio Ambiente. </a:t>
            </a:r>
            <a:r>
              <a:rPr lang="es-ES" dirty="0">
                <a:latin typeface="Calibri" panose="020F0502020204030204" pitchFamily="34" charset="0"/>
                <a:ea typeface="Calibri" panose="020F0502020204030204" pitchFamily="34" charset="0"/>
                <a:cs typeface="Calibri" panose="020F0502020204030204" pitchFamily="34" charset="0"/>
                <a:hlinkClick r:id="rId3"/>
              </a:rPr>
              <a:t>Reconoce zonas de reproducción o de nidificación de golondrinas de mar, en el marco de su plan de recuperación, conservación y gestión, así como de la norma de emisión luminosidad artificial.</a:t>
            </a:r>
            <a:endParaRPr lang="es-ES" dirty="0">
              <a:solidFill>
                <a:srgbClr val="000000"/>
              </a:solidFill>
              <a:latin typeface="+mn-lt"/>
              <a:ea typeface="Calibri" panose="020F0502020204030204" pitchFamily="34" charset="0"/>
              <a:cs typeface="Times New Roman" panose="02020603050405020304" pitchFamily="18" charset="0"/>
            </a:endParaRPr>
          </a:p>
        </p:txBody>
      </p:sp>
      <p:sp>
        <p:nvSpPr>
          <p:cNvPr id="11" name="Marcador de contenido 2">
            <a:extLst>
              <a:ext uri="{FF2B5EF4-FFF2-40B4-BE49-F238E27FC236}">
                <a16:creationId xmlns:a16="http://schemas.microsoft.com/office/drawing/2014/main" id="{123FAC23-C318-F35D-8802-59DB6C57DA1A}"/>
              </a:ext>
            </a:extLst>
          </p:cNvPr>
          <p:cNvSpPr txBox="1">
            <a:spLocks/>
          </p:cNvSpPr>
          <p:nvPr/>
        </p:nvSpPr>
        <p:spPr>
          <a:xfrm>
            <a:off x="468778" y="1028082"/>
            <a:ext cx="4820674" cy="4154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L" sz="2200" b="1" cap="small" dirty="0">
                <a:solidFill>
                  <a:schemeClr val="bg1"/>
                </a:solidFill>
              </a:rPr>
              <a:t>Publicada el 06 de mayo de 2025</a:t>
            </a:r>
          </a:p>
        </p:txBody>
      </p:sp>
      <p:pic>
        <p:nvPicPr>
          <p:cNvPr id="21" name="Imagen 8">
            <a:extLst>
              <a:ext uri="{FF2B5EF4-FFF2-40B4-BE49-F238E27FC236}">
                <a16:creationId xmlns:a16="http://schemas.microsoft.com/office/drawing/2014/main" id="{F1F447FA-AD40-5898-22E6-AB928A9159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6249" y="0"/>
            <a:ext cx="1554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ítulo 1">
            <a:extLst>
              <a:ext uri="{FF2B5EF4-FFF2-40B4-BE49-F238E27FC236}">
                <a16:creationId xmlns:a16="http://schemas.microsoft.com/office/drawing/2014/main" id="{5BB1FDFC-FBC5-FAF3-C7F6-6E457430ED01}"/>
              </a:ext>
            </a:extLst>
          </p:cNvPr>
          <p:cNvSpPr>
            <a:spLocks noGrp="1"/>
          </p:cNvSpPr>
          <p:nvPr>
            <p:ph type="title"/>
          </p:nvPr>
        </p:nvSpPr>
        <p:spPr>
          <a:xfrm>
            <a:off x="2493717" y="382997"/>
            <a:ext cx="6495301" cy="621193"/>
          </a:xfrm>
        </p:spPr>
        <p:txBody>
          <a:bodyPr>
            <a:noAutofit/>
          </a:bodyPr>
          <a:lstStyle/>
          <a:p>
            <a:r>
              <a:rPr lang="es-ES" sz="2400" b="1" dirty="0">
                <a:solidFill>
                  <a:srgbClr val="808080"/>
                </a:solidFill>
                <a:latin typeface="Gotham Medium" panose="02000603030000020004" pitchFamily="2" charset="0"/>
                <a:ea typeface="+mn-ea"/>
                <a:cs typeface="+mn-cs"/>
              </a:rPr>
              <a:t>Publicaciones Relevantes del Diario Oficial</a:t>
            </a:r>
            <a:endParaRPr lang="es-CL" sz="2400" b="1" dirty="0">
              <a:solidFill>
                <a:schemeClr val="bg1">
                  <a:lumMod val="50000"/>
                </a:schemeClr>
              </a:solidFill>
            </a:endParaRPr>
          </a:p>
        </p:txBody>
      </p:sp>
      <p:pic>
        <p:nvPicPr>
          <p:cNvPr id="13" name="Picture 2" descr="Arrow Nutrition - Home | Facebook">
            <a:extLst>
              <a:ext uri="{FF2B5EF4-FFF2-40B4-BE49-F238E27FC236}">
                <a16:creationId xmlns:a16="http://schemas.microsoft.com/office/drawing/2014/main" id="{1C601960-DF62-A87B-8CB3-C55FFD1C9E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07" y="1521484"/>
            <a:ext cx="455896" cy="45793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4B6FA73B-55C1-5D08-28E5-16142B6B09A5}"/>
              </a:ext>
            </a:extLst>
          </p:cNvPr>
          <p:cNvSpPr>
            <a:spLocks noChangeArrowheads="1"/>
          </p:cNvSpPr>
          <p:nvPr/>
        </p:nvSpPr>
        <p:spPr bwMode="auto">
          <a:xfrm>
            <a:off x="2360613" y="3452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CL" altLang="es-CL" sz="1800" b="0" i="0" u="none" strike="noStrike" cap="none" normalizeH="0" baseline="0">
                <a:ln>
                  <a:noFill/>
                </a:ln>
                <a:solidFill>
                  <a:schemeClr val="tx1"/>
                </a:solidFill>
                <a:effectLst/>
                <a:latin typeface="Arial" panose="020B0604020202020204" pitchFamily="34" charset="0"/>
              </a:rPr>
            </a:br>
            <a:endParaRPr kumimoji="0" lang="es-CL" altLang="es-C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56176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A9E2F-D0E6-633A-2516-2022E4A94C6A}"/>
            </a:ext>
          </a:extLst>
        </p:cNvPr>
        <p:cNvGrpSpPr/>
        <p:nvPr/>
      </p:nvGrpSpPr>
      <p:grpSpPr>
        <a:xfrm>
          <a:off x="0" y="0"/>
          <a:ext cx="0" cy="0"/>
          <a:chOff x="0" y="0"/>
          <a:chExt cx="0" cy="0"/>
        </a:xfrm>
      </p:grpSpPr>
      <p:pic>
        <p:nvPicPr>
          <p:cNvPr id="19" name="Imagen 12">
            <a:extLst>
              <a:ext uri="{FF2B5EF4-FFF2-40B4-BE49-F238E27FC236}">
                <a16:creationId xmlns:a16="http://schemas.microsoft.com/office/drawing/2014/main" id="{6B5E5AE4-696D-962E-2CCE-13F484C0AC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61779"/>
            <a:ext cx="169862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ángulo 14">
            <a:extLst>
              <a:ext uri="{FF2B5EF4-FFF2-40B4-BE49-F238E27FC236}">
                <a16:creationId xmlns:a16="http://schemas.microsoft.com/office/drawing/2014/main" id="{99969770-A514-9710-AC2F-4A8F325BB751}"/>
              </a:ext>
            </a:extLst>
          </p:cNvPr>
          <p:cNvSpPr/>
          <p:nvPr/>
        </p:nvSpPr>
        <p:spPr>
          <a:xfrm>
            <a:off x="171326" y="1235813"/>
            <a:ext cx="10117864" cy="5358090"/>
          </a:xfrm>
          <a:prstGeom prst="rect">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marL="722313" lvl="0" indent="-273050" algn="just">
              <a:lnSpc>
                <a:spcPct val="107000"/>
              </a:lnSpc>
              <a:buFont typeface="Courier New" panose="02070309020205020404" pitchFamily="49" charset="0"/>
              <a:buChar char="o"/>
            </a:pP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marL="722313" lvl="0" indent="-273050" algn="just">
              <a:lnSpc>
                <a:spcPct val="107000"/>
              </a:lnSpc>
              <a:buFont typeface="Courier New" panose="02070309020205020404" pitchFamily="49" charset="0"/>
              <a:buChar char="o"/>
            </a:pP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marL="722313" lvl="0" indent="-273050" algn="just">
              <a:lnSpc>
                <a:spcPct val="107000"/>
              </a:lnSpc>
              <a:buFont typeface="Courier New" panose="02070309020205020404" pitchFamily="49" charset="0"/>
              <a:buChar char="o"/>
            </a:pP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marL="722313" lvl="0" indent="-273050" algn="just">
              <a:lnSpc>
                <a:spcPct val="107000"/>
              </a:lnSpc>
              <a:buFont typeface="Courier New" panose="02070309020205020404" pitchFamily="49" charset="0"/>
              <a:buChar char="o"/>
            </a:pP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marL="722313" lvl="0" indent="-273050" algn="just">
              <a:lnSpc>
                <a:spcPct val="107000"/>
              </a:lnSpc>
              <a:buFont typeface="Courier New" panose="02070309020205020404" pitchFamily="49" charset="0"/>
              <a:buChar char="o"/>
            </a:pP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marL="722313" lvl="0" indent="-273050" algn="just">
              <a:lnSpc>
                <a:spcPct val="107000"/>
              </a:lnSpc>
              <a:buFont typeface="Courier New" panose="02070309020205020404" pitchFamily="49" charset="0"/>
              <a:buChar char="o"/>
            </a:pPr>
            <a:r>
              <a:rPr lang="es-ES" sz="1400" dirty="0">
                <a:latin typeface="Calibri" panose="020F0502020204030204" pitchFamily="34" charset="0"/>
                <a:ea typeface="Calibri" panose="020F0502020204030204" pitchFamily="34" charset="0"/>
                <a:cs typeface="Times New Roman" panose="02020603050405020304" pitchFamily="18" charset="0"/>
              </a:rPr>
              <a:t>De </a:t>
            </a:r>
            <a:r>
              <a:rPr lang="es-ES" sz="1400" u="sng" dirty="0">
                <a:latin typeface="Calibri" panose="020F0502020204030204" pitchFamily="34" charset="0"/>
                <a:ea typeface="Calibri" panose="020F0502020204030204" pitchFamily="34" charset="0"/>
                <a:cs typeface="Times New Roman" panose="02020603050405020304" pitchFamily="18" charset="0"/>
              </a:rPr>
              <a:t>interés general</a:t>
            </a:r>
            <a:r>
              <a:rPr lang="es-ES" sz="1400" dirty="0">
                <a:latin typeface="Calibri" panose="020F0502020204030204" pitchFamily="34" charset="0"/>
                <a:ea typeface="Calibri" panose="020F0502020204030204" pitchFamily="34" charset="0"/>
                <a:cs typeface="Times New Roman" panose="02020603050405020304" pitchFamily="18" charset="0"/>
              </a:rPr>
              <a:t> en materia de </a:t>
            </a:r>
            <a:r>
              <a:rPr lang="es-ES" sz="1400" u="sng" dirty="0">
                <a:latin typeface="Calibri" panose="020F0502020204030204" pitchFamily="34" charset="0"/>
                <a:ea typeface="Calibri" panose="020F0502020204030204" pitchFamily="34" charset="0"/>
                <a:cs typeface="Times New Roman" panose="02020603050405020304" pitchFamily="18" charset="0"/>
              </a:rPr>
              <a:t>ejecución de proyectos</a:t>
            </a:r>
            <a:r>
              <a:rPr lang="es-ES" sz="1400" dirty="0">
                <a:latin typeface="Calibri" panose="020F0502020204030204" pitchFamily="34" charset="0"/>
                <a:ea typeface="Calibri" panose="020F0502020204030204" pitchFamily="34" charset="0"/>
                <a:cs typeface="Times New Roman" panose="02020603050405020304" pitchFamily="18" charset="0"/>
              </a:rPr>
              <a:t>.</a:t>
            </a:r>
          </a:p>
          <a:p>
            <a:pPr marL="722313" lvl="0" indent="-273050" algn="just">
              <a:lnSpc>
                <a:spcPct val="107000"/>
              </a:lnSpc>
              <a:buFont typeface="Courier New" panose="02070309020205020404" pitchFamily="49" charset="0"/>
              <a:buChar char="o"/>
            </a:pPr>
            <a:r>
              <a:rPr lang="es-ES" sz="1400" dirty="0">
                <a:latin typeface="Calibri" panose="020F0502020204030204" pitchFamily="34" charset="0"/>
                <a:ea typeface="Calibri" panose="020F0502020204030204" pitchFamily="34" charset="0"/>
                <a:cs typeface="Times New Roman" panose="02020603050405020304" pitchFamily="18" charset="0"/>
              </a:rPr>
              <a:t>En virtud del artículo 25 ter de la Ley N°19.300, la resolución que califique favorablemente un proyecto o actividad caducará cuando hubieren transcurrido más de cinco años sin que se haya iniciado la ejecución del proyecto o actividad autorizada, plazo que se cuenta desde la notificación de esta resolución.</a:t>
            </a:r>
          </a:p>
          <a:p>
            <a:pPr marL="722313" lvl="0" indent="-273050" algn="just">
              <a:lnSpc>
                <a:spcPct val="107000"/>
              </a:lnSpc>
              <a:buFont typeface="Courier New" panose="02070309020205020404" pitchFamily="49" charset="0"/>
              <a:buChar char="o"/>
            </a:pPr>
            <a:r>
              <a:rPr lang="es-ES" sz="1400" dirty="0">
                <a:latin typeface="Calibri" panose="020F0502020204030204" pitchFamily="34" charset="0"/>
                <a:ea typeface="Calibri" panose="020F0502020204030204" pitchFamily="34" charset="0"/>
                <a:cs typeface="Times New Roman" panose="02020603050405020304" pitchFamily="18" charset="0"/>
              </a:rPr>
              <a:t>Al respecto, el Reglamento del SEIA, dictado mediante D.S. N°40/2012 del Ministerio del Medio Ambiente, establece en el inciso segundo de su artículo 73 que se entenderá que se ha dado inicio a la ejecución del proyecto o actividad cuando se realice la ejecución de gestiones, actos u obras, de modo sistemático, ininterrumpido y permanente destinado al desarrollo de la etapa de construcción del proyecto o actividad. Además, este artículo agrega que el titular deberá informar a la SMA la realización de la gestión, acto o faena mínima que dé cuenta del inicio de la ejecución de las obras, correspondiendo a la SMA constatar el inicio de ejecución del proyecto y requerir al SEA que declare la caducidad.</a:t>
            </a:r>
          </a:p>
          <a:p>
            <a:pPr marL="722313" lvl="0" indent="-273050" algn="just">
              <a:lnSpc>
                <a:spcPct val="107000"/>
              </a:lnSpc>
              <a:buFont typeface="Courier New" panose="02070309020205020404" pitchFamily="49" charset="0"/>
              <a:buChar char="o"/>
            </a:pPr>
            <a:r>
              <a:rPr lang="es-ES" sz="1400" dirty="0">
                <a:latin typeface="Calibri" panose="020F0502020204030204" pitchFamily="34" charset="0"/>
                <a:ea typeface="Calibri" panose="020F0502020204030204" pitchFamily="34" charset="0"/>
                <a:cs typeface="Times New Roman" panose="02020603050405020304" pitchFamily="18" charset="0"/>
              </a:rPr>
              <a:t>Por su parte, el artículo Trigésimo Segundo de la Ley N°21.210, que moderniza la legislación tributaria, establece una “contribución para el desarrollo regional” que grava proyectos que se ejecuten en Chile y que, junto con otras condiciones, deben someterse al SEIA.</a:t>
            </a:r>
          </a:p>
          <a:p>
            <a:pPr marL="722313" lvl="0" indent="-273050" algn="just">
              <a:lnSpc>
                <a:spcPct val="107000"/>
              </a:lnSpc>
              <a:buFont typeface="Courier New" panose="02070309020205020404" pitchFamily="49" charset="0"/>
              <a:buChar char="o"/>
            </a:pPr>
            <a:r>
              <a:rPr lang="es-ES" sz="1400" dirty="0">
                <a:latin typeface="Calibri" panose="020F0502020204030204" pitchFamily="34" charset="0"/>
                <a:ea typeface="Calibri" panose="020F0502020204030204" pitchFamily="34" charset="0"/>
                <a:cs typeface="Times New Roman" panose="02020603050405020304" pitchFamily="18" charset="0"/>
              </a:rPr>
              <a:t>Bajo ese contexto, esta resolución establece la forma y modo en que los titulares de RCA de proyectos que hubiesen iniciado su evaluación ambiental a contar del día 24 de febrero de 2020, deberán dar aviso a la SMA de la ejecución de la gestión, acto o faena mínima, que da cuenta del inicio de la ejecución del proyecto de modo sistemático y permanente establecido en dicho instrumento. Aquellos proyectos que no se encuentren sujetos a la contribución al desarrollo regional también deberán dar aviso de este modo solo para los efectos de lo dispuesto en el artículo 25 ter de la ley </a:t>
            </a:r>
            <a:r>
              <a:rPr lang="es-ES" sz="1400" dirty="0" err="1">
                <a:latin typeface="Calibri" panose="020F0502020204030204" pitchFamily="34" charset="0"/>
                <a:ea typeface="Calibri" panose="020F0502020204030204" pitchFamily="34" charset="0"/>
                <a:cs typeface="Times New Roman" panose="02020603050405020304" pitchFamily="18" charset="0"/>
              </a:rPr>
              <a:t>Nº</a:t>
            </a:r>
            <a:r>
              <a:rPr lang="es-ES" sz="1400" dirty="0">
                <a:latin typeface="Calibri" panose="020F0502020204030204" pitchFamily="34" charset="0"/>
                <a:ea typeface="Calibri" panose="020F0502020204030204" pitchFamily="34" charset="0"/>
                <a:cs typeface="Times New Roman" panose="02020603050405020304" pitchFamily="18" charset="0"/>
              </a:rPr>
              <a:t> 19.300</a:t>
            </a:r>
          </a:p>
          <a:p>
            <a:pPr marL="722313" lvl="0" indent="-273050" algn="just">
              <a:lnSpc>
                <a:spcPct val="107000"/>
              </a:lnSpc>
              <a:buFont typeface="Courier New" panose="02070309020205020404" pitchFamily="49" charset="0"/>
              <a:buChar char="o"/>
            </a:pPr>
            <a:endParaRPr lang="es-E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ángulo 11">
            <a:extLst>
              <a:ext uri="{FF2B5EF4-FFF2-40B4-BE49-F238E27FC236}">
                <a16:creationId xmlns:a16="http://schemas.microsoft.com/office/drawing/2014/main" id="{9B35183D-E0FB-F3AF-F291-60C8F4A7774F}"/>
              </a:ext>
            </a:extLst>
          </p:cNvPr>
          <p:cNvSpPr/>
          <p:nvPr/>
        </p:nvSpPr>
        <p:spPr>
          <a:xfrm>
            <a:off x="434917" y="994888"/>
            <a:ext cx="4713861" cy="492957"/>
          </a:xfrm>
          <a:prstGeom prst="rect">
            <a:avLst/>
          </a:prstGeom>
          <a:solidFill>
            <a:srgbClr val="7EAA0E"/>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10" name="Rectangle 2">
            <a:extLst>
              <a:ext uri="{FF2B5EF4-FFF2-40B4-BE49-F238E27FC236}">
                <a16:creationId xmlns:a16="http://schemas.microsoft.com/office/drawing/2014/main" id="{541B15BA-76F4-EF86-42C4-82632ED6E4BA}"/>
              </a:ext>
            </a:extLst>
          </p:cNvPr>
          <p:cNvSpPr>
            <a:spLocks noChangeArrowheads="1"/>
          </p:cNvSpPr>
          <p:nvPr/>
        </p:nvSpPr>
        <p:spPr bwMode="auto">
          <a:xfrm>
            <a:off x="200892" y="1429579"/>
            <a:ext cx="10058732" cy="968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82563" algn="just">
              <a:lnSpc>
                <a:spcPct val="107000"/>
              </a:lnSpc>
              <a:spcAft>
                <a:spcPts val="800"/>
              </a:spcAft>
            </a:pPr>
            <a:r>
              <a:rPr lang="es-ES" b="1" dirty="0">
                <a:solidFill>
                  <a:srgbClr val="70AD47"/>
                </a:solidFill>
                <a:latin typeface="Calibri" panose="020F0502020204030204" pitchFamily="34" charset="0"/>
                <a:ea typeface="Calibri" panose="020F0502020204030204" pitchFamily="34" charset="0"/>
                <a:cs typeface="Calibri" panose="020F0502020204030204" pitchFamily="34" charset="0"/>
              </a:rPr>
              <a:t>Resolución Exenta N°860 de 30 de abril de 2025, Superintendencia del Medio Ambiente.</a:t>
            </a:r>
            <a:r>
              <a:rPr lang="es-ES" b="1" dirty="0">
                <a:solidFill>
                  <a:srgbClr val="000000"/>
                </a:solidFill>
                <a:latin typeface="+mn-lt"/>
                <a:ea typeface="Calibri" panose="020F0502020204030204" pitchFamily="34" charset="0"/>
                <a:cs typeface="Times New Roman" panose="02020603050405020304" pitchFamily="18" charset="0"/>
              </a:rPr>
              <a:t> </a:t>
            </a:r>
            <a:r>
              <a:rPr lang="es-ES" dirty="0">
                <a:solidFill>
                  <a:srgbClr val="000000"/>
                </a:solidFill>
                <a:latin typeface="+mn-lt"/>
                <a:ea typeface="Calibri" panose="020F0502020204030204" pitchFamily="34" charset="0"/>
                <a:cs typeface="Times New Roman" panose="02020603050405020304" pitchFamily="18" charset="0"/>
                <a:hlinkClick r:id="rId3"/>
              </a:rPr>
              <a:t>Instruye forma y modo de dar aviso de inicio de ejecución de proyecto de conformidad a lo dispuesto en el artículo 25 ter de la Ley N°19.300.</a:t>
            </a:r>
            <a:endParaRPr lang="es-ES" dirty="0">
              <a:solidFill>
                <a:srgbClr val="000000"/>
              </a:solidFill>
              <a:latin typeface="+mn-lt"/>
              <a:ea typeface="Calibri" panose="020F0502020204030204" pitchFamily="34" charset="0"/>
              <a:cs typeface="Times New Roman" panose="02020603050405020304" pitchFamily="18" charset="0"/>
            </a:endParaRPr>
          </a:p>
        </p:txBody>
      </p:sp>
      <p:sp>
        <p:nvSpPr>
          <p:cNvPr id="11" name="Marcador de contenido 2">
            <a:extLst>
              <a:ext uri="{FF2B5EF4-FFF2-40B4-BE49-F238E27FC236}">
                <a16:creationId xmlns:a16="http://schemas.microsoft.com/office/drawing/2014/main" id="{A0A91BB5-8EB1-E3B5-F01E-17E4CE113BAA}"/>
              </a:ext>
            </a:extLst>
          </p:cNvPr>
          <p:cNvSpPr txBox="1">
            <a:spLocks/>
          </p:cNvSpPr>
          <p:nvPr/>
        </p:nvSpPr>
        <p:spPr>
          <a:xfrm>
            <a:off x="468778" y="1028082"/>
            <a:ext cx="4820674" cy="4154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L" sz="2200" b="1" cap="small" dirty="0">
                <a:solidFill>
                  <a:schemeClr val="bg1"/>
                </a:solidFill>
              </a:rPr>
              <a:t>Publicada el 07 de mayo de 2025</a:t>
            </a:r>
          </a:p>
        </p:txBody>
      </p:sp>
      <p:pic>
        <p:nvPicPr>
          <p:cNvPr id="21" name="Imagen 8">
            <a:extLst>
              <a:ext uri="{FF2B5EF4-FFF2-40B4-BE49-F238E27FC236}">
                <a16:creationId xmlns:a16="http://schemas.microsoft.com/office/drawing/2014/main" id="{DE366DB0-C077-EC12-C381-A019472D4F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6249" y="0"/>
            <a:ext cx="1554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ítulo 1">
            <a:extLst>
              <a:ext uri="{FF2B5EF4-FFF2-40B4-BE49-F238E27FC236}">
                <a16:creationId xmlns:a16="http://schemas.microsoft.com/office/drawing/2014/main" id="{AE928229-7C82-12D8-C41C-2E69EF86AA3D}"/>
              </a:ext>
            </a:extLst>
          </p:cNvPr>
          <p:cNvSpPr>
            <a:spLocks noGrp="1"/>
          </p:cNvSpPr>
          <p:nvPr>
            <p:ph type="title"/>
          </p:nvPr>
        </p:nvSpPr>
        <p:spPr>
          <a:xfrm>
            <a:off x="2493717" y="382997"/>
            <a:ext cx="6495301" cy="621193"/>
          </a:xfrm>
        </p:spPr>
        <p:txBody>
          <a:bodyPr>
            <a:noAutofit/>
          </a:bodyPr>
          <a:lstStyle/>
          <a:p>
            <a:r>
              <a:rPr lang="es-ES" sz="2400" b="1" dirty="0">
                <a:solidFill>
                  <a:srgbClr val="808080"/>
                </a:solidFill>
                <a:latin typeface="Gotham Medium" panose="02000603030000020004" pitchFamily="2" charset="0"/>
                <a:ea typeface="+mn-ea"/>
                <a:cs typeface="+mn-cs"/>
              </a:rPr>
              <a:t>Publicaciones Relevantes del Diario Oficial</a:t>
            </a:r>
            <a:endParaRPr lang="es-CL" sz="2400" b="1" dirty="0">
              <a:solidFill>
                <a:schemeClr val="bg1">
                  <a:lumMod val="50000"/>
                </a:schemeClr>
              </a:solidFill>
            </a:endParaRPr>
          </a:p>
        </p:txBody>
      </p:sp>
      <p:pic>
        <p:nvPicPr>
          <p:cNvPr id="13" name="Picture 2" descr="Arrow Nutrition - Home | Facebook">
            <a:extLst>
              <a:ext uri="{FF2B5EF4-FFF2-40B4-BE49-F238E27FC236}">
                <a16:creationId xmlns:a16="http://schemas.microsoft.com/office/drawing/2014/main" id="{C9FC2909-9B95-52FA-56CB-C5324DF04A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84752"/>
            <a:ext cx="455896" cy="45793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26FFF3B2-B294-375C-C6F4-6B591F53D48B}"/>
              </a:ext>
            </a:extLst>
          </p:cNvPr>
          <p:cNvSpPr>
            <a:spLocks noChangeArrowheads="1"/>
          </p:cNvSpPr>
          <p:nvPr/>
        </p:nvSpPr>
        <p:spPr bwMode="auto">
          <a:xfrm>
            <a:off x="2360613" y="3452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CL" altLang="es-CL" sz="1800" b="0" i="0" u="none" strike="noStrike" cap="none" normalizeH="0" baseline="0">
                <a:ln>
                  <a:noFill/>
                </a:ln>
                <a:solidFill>
                  <a:schemeClr val="tx1"/>
                </a:solidFill>
                <a:effectLst/>
                <a:latin typeface="Arial" panose="020B0604020202020204" pitchFamily="34" charset="0"/>
              </a:rPr>
            </a:br>
            <a:endParaRPr kumimoji="0" lang="es-CL" altLang="es-C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91833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881376B-6D91-4260-8CEC-728AD69E29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38" y="1829330"/>
            <a:ext cx="6665284" cy="1599669"/>
          </a:xfrm>
          <a:prstGeom prst="rect">
            <a:avLst/>
          </a:prstGeom>
        </p:spPr>
      </p:pic>
      <p:graphicFrame>
        <p:nvGraphicFramePr>
          <p:cNvPr id="4" name="Objeto 3">
            <a:extLst>
              <a:ext uri="{FF2B5EF4-FFF2-40B4-BE49-F238E27FC236}">
                <a16:creationId xmlns:a16="http://schemas.microsoft.com/office/drawing/2014/main" id="{B6C9E400-EF0F-4E7B-BED7-E773C13EEC2A}"/>
              </a:ext>
            </a:extLst>
          </p:cNvPr>
          <p:cNvGraphicFramePr>
            <a:graphicFrameLocks noChangeAspect="1"/>
          </p:cNvGraphicFramePr>
          <p:nvPr/>
        </p:nvGraphicFramePr>
        <p:xfrm>
          <a:off x="3098960" y="5115339"/>
          <a:ext cx="1695640" cy="1742661"/>
        </p:xfrm>
        <a:graphic>
          <a:graphicData uri="http://schemas.openxmlformats.org/presentationml/2006/ole">
            <mc:AlternateContent xmlns:mc="http://schemas.openxmlformats.org/markup-compatibility/2006">
              <mc:Choice xmlns:v="urn:schemas-microsoft-com:vml" Requires="v">
                <p:oleObj r:id="rId4" imgW="341280" imgH="350280" progId="">
                  <p:embed/>
                </p:oleObj>
              </mc:Choice>
              <mc:Fallback>
                <p:oleObj r:id="rId4" imgW="341280" imgH="350280" progId="">
                  <p:embed/>
                  <p:pic>
                    <p:nvPicPr>
                      <p:cNvPr id="4" name="Objeto 3">
                        <a:extLst>
                          <a:ext uri="{FF2B5EF4-FFF2-40B4-BE49-F238E27FC236}">
                            <a16:creationId xmlns:a16="http://schemas.microsoft.com/office/drawing/2014/main" id="{B6C9E400-EF0F-4E7B-BED7-E773C13EEC2A}"/>
                          </a:ext>
                        </a:extLst>
                      </p:cNvPr>
                      <p:cNvPicPr/>
                      <p:nvPr/>
                    </p:nvPicPr>
                    <p:blipFill>
                      <a:blip r:embed="rId5"/>
                      <a:stretch>
                        <a:fillRect/>
                      </a:stretch>
                    </p:blipFill>
                    <p:spPr>
                      <a:xfrm>
                        <a:off x="3098960" y="5115339"/>
                        <a:ext cx="1695640" cy="1742661"/>
                      </a:xfrm>
                      <a:prstGeom prst="rect">
                        <a:avLst/>
                      </a:prstGeom>
                    </p:spPr>
                  </p:pic>
                </p:oleObj>
              </mc:Fallback>
            </mc:AlternateContent>
          </a:graphicData>
        </a:graphic>
      </p:graphicFrame>
      <p:pic>
        <p:nvPicPr>
          <p:cNvPr id="7" name="Imagen 6">
            <a:extLst>
              <a:ext uri="{FF2B5EF4-FFF2-40B4-BE49-F238E27FC236}">
                <a16:creationId xmlns:a16="http://schemas.microsoft.com/office/drawing/2014/main" id="{BD21DDB4-C4E1-4CB6-A87F-056BE8C91D43}"/>
              </a:ext>
            </a:extLst>
          </p:cNvPr>
          <p:cNvPicPr>
            <a:picLocks noChangeAspect="1"/>
          </p:cNvPicPr>
          <p:nvPr/>
        </p:nvPicPr>
        <p:blipFill>
          <a:blip r:embed="rId6"/>
          <a:stretch>
            <a:fillRect/>
          </a:stretch>
        </p:blipFill>
        <p:spPr>
          <a:xfrm>
            <a:off x="0" y="0"/>
            <a:ext cx="3115002" cy="6858000"/>
          </a:xfrm>
          <a:prstGeom prst="rect">
            <a:avLst/>
          </a:prstGeom>
        </p:spPr>
      </p:pic>
    </p:spTree>
    <p:extLst>
      <p:ext uri="{BB962C8B-B14F-4D97-AF65-F5344CB8AC3E}">
        <p14:creationId xmlns:p14="http://schemas.microsoft.com/office/powerpoint/2010/main" val="416954315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988</Words>
  <Application>Microsoft Office PowerPoint</Application>
  <PresentationFormat>Panorámica</PresentationFormat>
  <Paragraphs>45</Paragraphs>
  <Slides>5</Slides>
  <Notes>2</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0</vt:i4>
      </vt:variant>
      <vt:variant>
        <vt:lpstr>Títulos de diapositiva</vt:lpstr>
      </vt:variant>
      <vt:variant>
        <vt:i4>5</vt:i4>
      </vt:variant>
    </vt:vector>
  </HeadingPairs>
  <TitlesOfParts>
    <vt:vector size="12" baseType="lpstr">
      <vt:lpstr>Arial</vt:lpstr>
      <vt:lpstr>Calibri</vt:lpstr>
      <vt:lpstr>Calibri Light</vt:lpstr>
      <vt:lpstr>Courier New</vt:lpstr>
      <vt:lpstr>Gotham Medium</vt:lpstr>
      <vt:lpstr>Trebuchet MS</vt:lpstr>
      <vt:lpstr>Tema de Office</vt:lpstr>
      <vt:lpstr>Presentación de PowerPoint</vt:lpstr>
      <vt:lpstr>Publicaciones Relevantes del Diario Oficial</vt:lpstr>
      <vt:lpstr>Publicaciones Relevantes del Diario Oficial</vt:lpstr>
      <vt:lpstr>Publicaciones Relevantes del Diario Oficial</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2024-06-24T18:28:37Z</dcterms:created>
  <dcterms:modified xsi:type="dcterms:W3CDTF">2025-05-14T15:30:12Z</dcterms:modified>
</cp:coreProperties>
</file>